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2192000" cy="6858000"/>
  <p:notesSz cx="6858000" cy="12192000"/>
  <p:embeddedFontLst>
    <p:embeddedFont>
      <p:font typeface="MiSans" charset="-122" pitchFamily="34"/>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3.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image" Target="../media/image-1-10.png"/><Relationship Id="rId12" Type="http://schemas.openxmlformats.org/officeDocument/2006/relationships/slideLayout" Target="../slideLayouts/slideLayout1.xml"/><Relationship Id="rId1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0-2.png"/><Relationship Id="rId3" Type="http://schemas.openxmlformats.org/officeDocument/2006/relationships/image" Target="../media/image-2-7.png"/><Relationship Id="rId4" Type="http://schemas.openxmlformats.org/officeDocument/2006/relationships/image" Target="../media/image-10-2.png"/><Relationship Id="rId5" Type="http://schemas.openxmlformats.org/officeDocument/2006/relationships/image" Target="../media/image-2-7.png"/><Relationship Id="rId6" Type="http://schemas.openxmlformats.org/officeDocument/2006/relationships/image" Target="../media/image-10-2.png"/><Relationship Id="rId7" Type="http://schemas.openxmlformats.org/officeDocument/2006/relationships/image" Target="../media/image-2-7.png"/><Relationship Id="rId8" Type="http://schemas.openxmlformats.org/officeDocument/2006/relationships/image" Target="../media/image-3-2.png"/><Relationship Id="rId9" Type="http://schemas.openxmlformats.org/officeDocument/2006/relationships/slideLayout" Target="../slideLayouts/slideLayout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2.png"/><Relationship Id="rId3" Type="http://schemas.openxmlformats.org/officeDocument/2006/relationships/image" Target="../media/image-9-2.png"/><Relationship Id="rId4" Type="http://schemas.openxmlformats.org/officeDocument/2006/relationships/image" Target="../media/image-4-6.png"/><Relationship Id="rId5" Type="http://schemas.openxmlformats.org/officeDocument/2006/relationships/image" Target="../media/image-4-6.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0-2.png"/><Relationship Id="rId3" Type="http://schemas.openxmlformats.org/officeDocument/2006/relationships/image" Target="../media/image-13-3.png"/><Relationship Id="rId4" Type="http://schemas.openxmlformats.org/officeDocument/2006/relationships/image" Target="../media/image-13-4.jpg"/><Relationship Id="rId5" Type="http://schemas.openxmlformats.org/officeDocument/2006/relationships/image" Target="../media/image-2-6.png"/><Relationship Id="rId6" Type="http://schemas.openxmlformats.org/officeDocument/2006/relationships/image" Target="../media/image-10-2.png"/><Relationship Id="rId7" Type="http://schemas.openxmlformats.org/officeDocument/2006/relationships/image" Target="../media/image-2-6.png"/><Relationship Id="rId8" Type="http://schemas.openxmlformats.org/officeDocument/2006/relationships/image" Target="../media/image-4-6.png"/><Relationship Id="rId9" Type="http://schemas.openxmlformats.org/officeDocument/2006/relationships/slideLayout" Target="../slideLayouts/slideLayout1.xml"/><Relationship Id="rId10"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3.png"/><Relationship Id="rId6" Type="http://schemas.openxmlformats.org/officeDocument/2006/relationships/image" Target="../media/image-1-3.png"/><Relationship Id="rId7" Type="http://schemas.openxmlformats.org/officeDocument/2006/relationships/image" Target="../media/image-14-7.png"/><Relationship Id="rId8" Type="http://schemas.openxmlformats.org/officeDocument/2006/relationships/image" Target="../media/image-1-9.png"/><Relationship Id="rId9" Type="http://schemas.openxmlformats.org/officeDocument/2006/relationships/slideLayout" Target="../slideLayouts/slideLayout1.xml"/><Relationship Id="rId10"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2-2.png"/><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1-10.png"/><Relationship Id="rId11" Type="http://schemas.openxmlformats.org/officeDocument/2006/relationships/image" Target="../media/image-1-10.png"/><Relationship Id="rId12" Type="http://schemas.openxmlformats.org/officeDocument/2006/relationships/slideLayout" Target="../slideLayouts/slideLayout1.xml"/><Relationship Id="rId1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4-2.jpg"/><Relationship Id="rId3" Type="http://schemas.openxmlformats.org/officeDocument/2006/relationships/image" Target="../media/image-2-6.png"/><Relationship Id="rId4" Type="http://schemas.openxmlformats.org/officeDocument/2006/relationships/image" Target="../media/image-2-6.png"/><Relationship Id="rId5" Type="http://schemas.openxmlformats.org/officeDocument/2006/relationships/image" Target="../media/image-2-6.png"/><Relationship Id="rId6" Type="http://schemas.openxmlformats.org/officeDocument/2006/relationships/image" Target="../media/image-4-6.png"/><Relationship Id="rId7" Type="http://schemas.openxmlformats.org/officeDocument/2006/relationships/image" Target="../media/image-4-6.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6-2.png"/><Relationship Id="rId3" Type="http://schemas.openxmlformats.org/officeDocument/2006/relationships/image" Target="../media/image-6-2.png"/><Relationship Id="rId4" Type="http://schemas.openxmlformats.org/officeDocument/2006/relationships/image" Target="../media/image-6-4.jpg"/><Relationship Id="rId5" Type="http://schemas.openxmlformats.org/officeDocument/2006/relationships/image" Target="../media/image-6-5.jpg"/><Relationship Id="rId6" Type="http://schemas.openxmlformats.org/officeDocument/2006/relationships/image" Target="../media/image-2-6.png"/><Relationship Id="rId7" Type="http://schemas.openxmlformats.org/officeDocument/2006/relationships/image" Target="../media/image-2-6.png"/><Relationship Id="rId8" Type="http://schemas.openxmlformats.org/officeDocument/2006/relationships/image" Target="../media/image-4-6.png"/><Relationship Id="rId9" Type="http://schemas.openxmlformats.org/officeDocument/2006/relationships/image" Target="../media/image-4-6.png"/><Relationship Id="rId10" Type="http://schemas.openxmlformats.org/officeDocument/2006/relationships/slideLayout" Target="../slideLayouts/slideLayout1.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slideLayout" Target="../slideLayouts/slideLayout1.xml"/><Relationship Id="rId11"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g"/><Relationship Id="rId2" Type="http://schemas.openxmlformats.org/officeDocument/2006/relationships/image" Target="../media/image-9-2.png"/><Relationship Id="rId3" Type="http://schemas.openxmlformats.org/officeDocument/2006/relationships/image" Target="../media/image-4-6.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61856"/>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19000"/>
          </a:blip>
          <a:srcRect l="2170" r="2041" t="10337" b="10761"/>
          <a:stretch/>
        </p:blipFill>
        <p:spPr>
          <a:xfrm>
            <a:off x="0" y="0"/>
            <a:ext cx="12191365" cy="6858000"/>
          </a:xfrm>
          <a:prstGeom prst="rect">
            <a:avLst/>
          </a:prstGeom>
        </p:spPr>
      </p:pic>
      <p:pic>
        <p:nvPicPr>
          <p:cNvPr id="3" name="Image 1" descr="https://kimi-img.moonshot.cn/pub/slides/slides_tmpl/image/25-09-02-15:07:43-d2r9ffpe3tpg8rchv42g.png">    </p:cNvPr>
          <p:cNvPicPr>
            <a:picLocks noChangeAspect="1"/>
          </p:cNvPicPr>
          <p:nvPr/>
        </p:nvPicPr>
        <p:blipFill>
          <a:blip r:embed="rId2"/>
          <a:srcRect l="-1978" r="-1381" t="-5034" b="-4457"/>
          <a:stretch/>
        </p:blipFill>
        <p:spPr>
          <a:xfrm>
            <a:off x="1329690" y="1156970"/>
            <a:ext cx="9756775" cy="4500880"/>
          </a:xfrm>
          <a:prstGeom prst="rect">
            <a:avLst/>
          </a:prstGeom>
        </p:spPr>
      </p:pic>
      <p:pic>
        <p:nvPicPr>
          <p:cNvPr id="4" name="Image 2" descr="https://kimi-img.moonshot.cn/pub/slides/slides_tmpl/image/25-09-02-15:07:43-d2r9ffpe3tpg8rchv410.png">    </p:cNvPr>
          <p:cNvPicPr>
            <a:picLocks noChangeAspect="1"/>
          </p:cNvPicPr>
          <p:nvPr/>
        </p:nvPicPr>
        <p:blipFill>
          <a:blip r:embed="rId3"/>
          <a:stretch>
            <a:fillRect/>
          </a:stretch>
        </p:blipFill>
        <p:spPr>
          <a:xfrm flipH="1" flipV="1">
            <a:off x="10878185" y="0"/>
            <a:ext cx="1323340" cy="2232025"/>
          </a:xfrm>
          <a:prstGeom prst="rect">
            <a:avLst/>
          </a:prstGeom>
        </p:spPr>
      </p:pic>
      <p:sp>
        <p:nvSpPr>
          <p:cNvPr id="5" name="Text 0"/>
          <p:cNvSpPr/>
          <p:nvPr/>
        </p:nvSpPr>
        <p:spPr>
          <a:xfrm>
            <a:off x="1662430" y="1834515"/>
            <a:ext cx="8980805" cy="1743075"/>
          </a:xfrm>
          <a:prstGeom prst="rect">
            <a:avLst/>
          </a:prstGeom>
          <a:noFill/>
          <a:ln/>
        </p:spPr>
        <p:txBody>
          <a:bodyPr wrap="square" lIns="99695" tIns="49784" rIns="99695" bIns="49784" rtlCol="0" anchor="t">
            <a:spAutoFit/>
          </a:bodyPr>
          <a:lstStyle/>
          <a:p>
            <a:pPr algn="l" indent="0" marL="0">
              <a:lnSpc>
                <a:spcPct val="100000"/>
              </a:lnSpc>
              <a:buNone/>
            </a:pPr>
            <a:r>
              <a:rPr lang="en-US" sz="5400" dirty="0">
                <a:solidFill>
                  <a:srgbClr val="FFFFFF"/>
                </a:solidFill>
                <a:latin typeface="MiSans" pitchFamily="34" charset="0"/>
                <a:ea typeface="MiSans" pitchFamily="34" charset="-122"/>
                <a:cs typeface="MiSans" pitchFamily="34" charset="-120"/>
              </a:rPr>
              <a:t>Danh mục sản phẩm công ty</a:t>
            </a:r>
            <a:endParaRPr lang="en-US" sz="1600" dirty="0"/>
          </a:p>
        </p:txBody>
      </p:sp>
      <p:pic>
        <p:nvPicPr>
          <p:cNvPr id="6" name="Image 3" descr="https://kimi-img.moonshot.cn/pub/slides/slides_tmpl/image/25-09-02-15:07:43-d2r9ffpe3tpg8rchv420.png">    </p:cNvPr>
          <p:cNvPicPr>
            <a:picLocks noChangeAspect="1"/>
          </p:cNvPicPr>
          <p:nvPr/>
        </p:nvPicPr>
        <p:blipFill>
          <a:blip r:embed="rId4"/>
          <a:srcRect l="0" r="0" t="15" b="15"/>
          <a:stretch/>
        </p:blipFill>
        <p:spPr>
          <a:xfrm>
            <a:off x="9963150" y="401955"/>
            <a:ext cx="1825549" cy="2146935"/>
          </a:xfrm>
          <a:prstGeom prst="rect">
            <a:avLst/>
          </a:prstGeom>
        </p:spPr>
      </p:pic>
      <p:pic>
        <p:nvPicPr>
          <p:cNvPr id="7" name="Image 4" descr="https://kimi-img.moonshot.cn/pub/slides/slides_tmpl/image/25-09-02-15:07:43-d2r9ffpe3tpg8rchv41g.png">    </p:cNvPr>
          <p:cNvPicPr>
            <a:picLocks noChangeAspect="1"/>
          </p:cNvPicPr>
          <p:nvPr/>
        </p:nvPicPr>
        <p:blipFill>
          <a:blip r:embed="rId5"/>
          <a:stretch>
            <a:fillRect/>
          </a:stretch>
        </p:blipFill>
        <p:spPr>
          <a:xfrm>
            <a:off x="9983279" y="1045210"/>
            <a:ext cx="412076" cy="380176"/>
          </a:xfrm>
          <a:prstGeom prst="rect">
            <a:avLst/>
          </a:prstGeom>
        </p:spPr>
      </p:pic>
      <p:pic>
        <p:nvPicPr>
          <p:cNvPr id="8" name="Image 5" descr="https://kimi-img.moonshot.cn/pub/slides/slides_tmpl/image/25-09-02-15:07:43-d2r9ffpe3tpg8rchv420.png">    </p:cNvPr>
          <p:cNvPicPr>
            <a:picLocks noChangeAspect="1"/>
          </p:cNvPicPr>
          <p:nvPr/>
        </p:nvPicPr>
        <p:blipFill>
          <a:blip r:embed="rId6"/>
          <a:srcRect l="0" r="0" t="15" b="15"/>
          <a:stretch/>
        </p:blipFill>
        <p:spPr>
          <a:xfrm>
            <a:off x="591820" y="3595370"/>
            <a:ext cx="1603231" cy="2225040"/>
          </a:xfrm>
          <a:prstGeom prst="rect">
            <a:avLst/>
          </a:prstGeom>
        </p:spPr>
      </p:pic>
      <p:pic>
        <p:nvPicPr>
          <p:cNvPr id="9" name="Image 6" descr="https://kimi-img.moonshot.cn/pub/slides/slides_tmpl/image/25-09-02-15:07:43-d2r9ffpe3tpg8rchv41g.png">    </p:cNvPr>
          <p:cNvPicPr>
            <a:picLocks noChangeAspect="1"/>
          </p:cNvPicPr>
          <p:nvPr/>
        </p:nvPicPr>
        <p:blipFill>
          <a:blip r:embed="rId7"/>
          <a:stretch>
            <a:fillRect/>
          </a:stretch>
        </p:blipFill>
        <p:spPr>
          <a:xfrm>
            <a:off x="609497" y="4262027"/>
            <a:ext cx="361893" cy="394006"/>
          </a:xfrm>
          <a:prstGeom prst="rect">
            <a:avLst/>
          </a:prstGeom>
        </p:spPr>
      </p:pic>
      <p:pic>
        <p:nvPicPr>
          <p:cNvPr id="10" name="Image 7" descr="https://kimi-img.moonshot.cn/pub/slides/slides_tmpl/image/25-09-02-15:07:43-d2r9ffpe3tpg8rchv410.png">    </p:cNvPr>
          <p:cNvPicPr>
            <a:picLocks noChangeAspect="1"/>
          </p:cNvPicPr>
          <p:nvPr/>
        </p:nvPicPr>
        <p:blipFill>
          <a:blip r:embed="rId8"/>
          <a:stretch>
            <a:fillRect/>
          </a:stretch>
        </p:blipFill>
        <p:spPr>
          <a:xfrm>
            <a:off x="0" y="4625975"/>
            <a:ext cx="1323340" cy="2232025"/>
          </a:xfrm>
          <a:prstGeom prst="rect">
            <a:avLst/>
          </a:prstGeom>
        </p:spPr>
      </p:pic>
      <p:pic>
        <p:nvPicPr>
          <p:cNvPr id="11" name="Image 8" descr="https://kimi-img.moonshot.cn/pub/slides/slides_tmpl/image/25-09-02-15:07:43-d2r9ffpe3tpg8rchv430.png">    </p:cNvPr>
          <p:cNvPicPr>
            <a:picLocks noChangeAspect="1"/>
          </p:cNvPicPr>
          <p:nvPr/>
        </p:nvPicPr>
        <p:blipFill>
          <a:blip r:embed="rId9"/>
          <a:stretch>
            <a:fillRect/>
          </a:stretch>
        </p:blipFill>
        <p:spPr>
          <a:xfrm>
            <a:off x="3550920" y="4406900"/>
            <a:ext cx="5001260" cy="601980"/>
          </a:xfrm>
          <a:prstGeom prst="rect">
            <a:avLst/>
          </a:prstGeom>
        </p:spPr>
      </p:pic>
      <p:sp>
        <p:nvSpPr>
          <p:cNvPr id="12" name="Text 1"/>
          <p:cNvSpPr/>
          <p:nvPr/>
        </p:nvSpPr>
        <p:spPr>
          <a:xfrm>
            <a:off x="4151928" y="4539615"/>
            <a:ext cx="2181016" cy="523081"/>
          </a:xfrm>
          <a:prstGeom prst="rect">
            <a:avLst/>
          </a:prstGeom>
          <a:noFill/>
          <a:ln/>
        </p:spPr>
        <p:txBody>
          <a:bodyPr wrap="square" lIns="91440" tIns="45720" rIns="91440" bIns="45720" rtlCol="0" anchor="t"/>
          <a:lstStyle/>
          <a:p>
            <a:pPr indent="0" marL="0">
              <a:lnSpc>
                <a:spcPct val="100000"/>
              </a:lnSpc>
              <a:buNone/>
            </a:pPr>
            <a:r>
              <a:rPr lang="en-US" sz="1600" dirty="0">
                <a:solidFill>
                  <a:srgbClr val="192C64"/>
                </a:solidFill>
                <a:latin typeface="MiSans" pitchFamily="34" charset="0"/>
                <a:ea typeface="MiSans" pitchFamily="34" charset="-122"/>
                <a:cs typeface="MiSans" pitchFamily="34" charset="-120"/>
              </a:rPr>
              <a:t>Nguyễn Ngọc Phúc</a:t>
            </a:r>
            <a:endParaRPr lang="en-US" sz="1600" dirty="0"/>
          </a:p>
        </p:txBody>
      </p:sp>
      <p:sp>
        <p:nvSpPr>
          <p:cNvPr id="13" name="Shape 2"/>
          <p:cNvSpPr/>
          <p:nvPr/>
        </p:nvSpPr>
        <p:spPr>
          <a:xfrm>
            <a:off x="3938270" y="4526915"/>
            <a:ext cx="311150" cy="337185"/>
          </a:xfrm>
          <a:custGeom>
            <a:avLst/>
            <a:gdLst/>
            <a:ahLst/>
            <a:cxnLst/>
            <a:rect l="l" t="t" r="r" b="b"/>
            <a:pathLst>
              <a:path w="311150" h="337185">
                <a:moveTo>
                  <a:pt x="156465" y="181551"/>
                </a:moveTo>
                <a:cubicBezTo>
                  <a:pt x="259235" y="181551"/>
                  <a:pt x="295915" y="230017"/>
                  <a:pt x="311150" y="280473"/>
                </a:cubicBezTo>
                <a:cubicBezTo>
                  <a:pt x="319728" y="308910"/>
                  <a:pt x="296936" y="337185"/>
                  <a:pt x="265361" y="337185"/>
                </a:cubicBezTo>
                <a:lnTo>
                  <a:pt x="47610" y="337185"/>
                </a:lnTo>
                <a:cubicBezTo>
                  <a:pt x="16036" y="337185"/>
                  <a:pt x="-6756" y="308910"/>
                  <a:pt x="1821" y="280473"/>
                </a:cubicBezTo>
                <a:cubicBezTo>
                  <a:pt x="17016" y="230017"/>
                  <a:pt x="53696" y="181551"/>
                  <a:pt x="156465" y="181551"/>
                </a:cubicBezTo>
                <a:close/>
                <a:moveTo>
                  <a:pt x="156465" y="0"/>
                </a:moveTo>
                <a:cubicBezTo>
                  <a:pt x="202581" y="0"/>
                  <a:pt x="239955" y="37131"/>
                  <a:pt x="239914" y="82996"/>
                </a:cubicBezTo>
                <a:cubicBezTo>
                  <a:pt x="239914" y="128820"/>
                  <a:pt x="202540" y="165992"/>
                  <a:pt x="156465" y="165992"/>
                </a:cubicBezTo>
                <a:cubicBezTo>
                  <a:pt x="110391" y="165992"/>
                  <a:pt x="73017" y="128820"/>
                  <a:pt x="73017" y="82996"/>
                </a:cubicBezTo>
                <a:cubicBezTo>
                  <a:pt x="73017" y="37131"/>
                  <a:pt x="110391" y="0"/>
                  <a:pt x="156465" y="0"/>
                </a:cubicBezTo>
                <a:close/>
              </a:path>
            </a:pathLst>
          </a:custGeom>
          <a:solidFill>
            <a:srgbClr val="192C64"/>
          </a:solidFill>
          <a:ln/>
        </p:spPr>
      </p:sp>
      <p:sp>
        <p:nvSpPr>
          <p:cNvPr id="14" name="Text 3"/>
          <p:cNvSpPr/>
          <p:nvPr/>
        </p:nvSpPr>
        <p:spPr>
          <a:xfrm>
            <a:off x="3938270" y="4526915"/>
            <a:ext cx="311150" cy="3371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Text 4"/>
          <p:cNvSpPr/>
          <p:nvPr/>
        </p:nvSpPr>
        <p:spPr>
          <a:xfrm>
            <a:off x="6458585" y="4539615"/>
            <a:ext cx="1951990" cy="248841"/>
          </a:xfrm>
          <a:prstGeom prst="rect">
            <a:avLst/>
          </a:prstGeom>
          <a:noFill/>
          <a:ln/>
        </p:spPr>
        <p:txBody>
          <a:bodyPr wrap="square" lIns="91440" tIns="45720" rIns="91440" bIns="45720" rtlCol="0" anchor="t">
            <a:spAutoFit/>
          </a:bodyPr>
          <a:lstStyle/>
          <a:p>
            <a:pPr algn="l" indent="0" marL="0">
              <a:lnSpc>
                <a:spcPct val="100000"/>
              </a:lnSpc>
              <a:buNone/>
            </a:pPr>
            <a:r>
              <a:rPr lang="en-US" sz="1600" dirty="0">
                <a:solidFill>
                  <a:srgbClr val="192C64"/>
                </a:solidFill>
                <a:latin typeface="MiSans" pitchFamily="34" charset="0"/>
                <a:ea typeface="MiSans" pitchFamily="34" charset="-122"/>
                <a:cs typeface="MiSans" pitchFamily="34" charset="-120"/>
              </a:rPr>
              <a:t>2025/08/05</a:t>
            </a:r>
            <a:endParaRPr lang="en-US" sz="1600" dirty="0"/>
          </a:p>
        </p:txBody>
      </p:sp>
      <p:sp>
        <p:nvSpPr>
          <p:cNvPr id="16" name="Shape 5"/>
          <p:cNvSpPr/>
          <p:nvPr/>
        </p:nvSpPr>
        <p:spPr>
          <a:xfrm>
            <a:off x="6095365" y="4534535"/>
            <a:ext cx="354330" cy="328295"/>
          </a:xfrm>
          <a:custGeom>
            <a:avLst/>
            <a:gdLst/>
            <a:ahLst/>
            <a:cxnLst/>
            <a:rect l="l" t="t" r="r" b="b"/>
            <a:pathLst>
              <a:path w="354330" h="328295">
                <a:moveTo>
                  <a:pt x="129745" y="39118"/>
                </a:moveTo>
                <a:lnTo>
                  <a:pt x="225711" y="39118"/>
                </a:lnTo>
                <a:lnTo>
                  <a:pt x="225711" y="64770"/>
                </a:lnTo>
                <a:lnTo>
                  <a:pt x="129745" y="64770"/>
                </a:lnTo>
                <a:close/>
                <a:moveTo>
                  <a:pt x="42131" y="39118"/>
                </a:moveTo>
                <a:lnTo>
                  <a:pt x="94138" y="39118"/>
                </a:lnTo>
                <a:lnTo>
                  <a:pt x="94138" y="64770"/>
                </a:lnTo>
                <a:lnTo>
                  <a:pt x="42131" y="64770"/>
                </a:lnTo>
                <a:cubicBezTo>
                  <a:pt x="32996" y="64770"/>
                  <a:pt x="25611" y="72208"/>
                  <a:pt x="25611" y="81315"/>
                </a:cubicBezTo>
                <a:lnTo>
                  <a:pt x="25611" y="126504"/>
                </a:lnTo>
                <a:lnTo>
                  <a:pt x="328676" y="126504"/>
                </a:lnTo>
                <a:lnTo>
                  <a:pt x="328676" y="81315"/>
                </a:lnTo>
                <a:cubicBezTo>
                  <a:pt x="328676" y="72166"/>
                  <a:pt x="321249" y="64770"/>
                  <a:pt x="312157" y="64770"/>
                </a:cubicBezTo>
                <a:lnTo>
                  <a:pt x="261317" y="64770"/>
                </a:lnTo>
                <a:lnTo>
                  <a:pt x="261317" y="39118"/>
                </a:lnTo>
                <a:lnTo>
                  <a:pt x="312157" y="39118"/>
                </a:lnTo>
                <a:cubicBezTo>
                  <a:pt x="335420" y="39118"/>
                  <a:pt x="354287" y="58015"/>
                  <a:pt x="354330" y="81315"/>
                </a:cubicBezTo>
                <a:lnTo>
                  <a:pt x="354330" y="286098"/>
                </a:lnTo>
                <a:cubicBezTo>
                  <a:pt x="354330" y="309313"/>
                  <a:pt x="335378" y="328295"/>
                  <a:pt x="312199" y="328295"/>
                </a:cubicBezTo>
                <a:lnTo>
                  <a:pt x="42131" y="328295"/>
                </a:lnTo>
                <a:cubicBezTo>
                  <a:pt x="18952" y="328295"/>
                  <a:pt x="0" y="309313"/>
                  <a:pt x="0" y="286098"/>
                </a:cubicBezTo>
                <a:lnTo>
                  <a:pt x="0" y="152155"/>
                </a:lnTo>
                <a:lnTo>
                  <a:pt x="0" y="126504"/>
                </a:lnTo>
                <a:lnTo>
                  <a:pt x="0" y="81315"/>
                </a:lnTo>
                <a:cubicBezTo>
                  <a:pt x="0" y="58015"/>
                  <a:pt x="18867" y="39118"/>
                  <a:pt x="42131" y="39118"/>
                </a:cubicBezTo>
                <a:close/>
                <a:moveTo>
                  <a:pt x="242751" y="0"/>
                </a:moveTo>
                <a:cubicBezTo>
                  <a:pt x="249836" y="0"/>
                  <a:pt x="255556" y="5729"/>
                  <a:pt x="255556" y="12826"/>
                </a:cubicBezTo>
                <a:lnTo>
                  <a:pt x="255556" y="91661"/>
                </a:lnTo>
                <a:cubicBezTo>
                  <a:pt x="255556" y="98758"/>
                  <a:pt x="249836" y="104529"/>
                  <a:pt x="242751" y="104529"/>
                </a:cubicBezTo>
                <a:cubicBezTo>
                  <a:pt x="235665" y="104529"/>
                  <a:pt x="229945" y="98801"/>
                  <a:pt x="229945" y="91704"/>
                </a:cubicBezTo>
                <a:lnTo>
                  <a:pt x="229945" y="12826"/>
                </a:lnTo>
                <a:cubicBezTo>
                  <a:pt x="229945" y="5729"/>
                  <a:pt x="235665" y="0"/>
                  <a:pt x="242751" y="0"/>
                </a:cubicBezTo>
                <a:close/>
                <a:moveTo>
                  <a:pt x="111536" y="0"/>
                </a:moveTo>
                <a:cubicBezTo>
                  <a:pt x="118622" y="0"/>
                  <a:pt x="124342" y="5729"/>
                  <a:pt x="124342" y="12826"/>
                </a:cubicBezTo>
                <a:lnTo>
                  <a:pt x="124342" y="91661"/>
                </a:lnTo>
                <a:cubicBezTo>
                  <a:pt x="124342" y="98758"/>
                  <a:pt x="118622" y="104529"/>
                  <a:pt x="111536" y="104529"/>
                </a:cubicBezTo>
                <a:cubicBezTo>
                  <a:pt x="104451" y="104529"/>
                  <a:pt x="98731" y="98801"/>
                  <a:pt x="98731" y="91704"/>
                </a:cubicBezTo>
                <a:lnTo>
                  <a:pt x="98731" y="12826"/>
                </a:lnTo>
                <a:cubicBezTo>
                  <a:pt x="98731" y="5729"/>
                  <a:pt x="104451" y="0"/>
                  <a:pt x="111536" y="0"/>
                </a:cubicBezTo>
                <a:close/>
              </a:path>
            </a:pathLst>
          </a:custGeom>
          <a:solidFill>
            <a:srgbClr val="192C64"/>
          </a:solidFill>
          <a:ln/>
        </p:spPr>
      </p:sp>
      <p:sp>
        <p:nvSpPr>
          <p:cNvPr id="17" name="Text 6"/>
          <p:cNvSpPr/>
          <p:nvPr/>
        </p:nvSpPr>
        <p:spPr>
          <a:xfrm>
            <a:off x="6095365" y="4534535"/>
            <a:ext cx="354330" cy="32829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8" name="Image 9" descr="https://kimi-img.moonshot.cn/pub/slides/slides_tmpl/image/25-09-02-15:07:43-d2r9ffpe3tpg8rchv43g.png">    </p:cNvPr>
          <p:cNvPicPr>
            <a:picLocks noChangeAspect="1"/>
          </p:cNvPicPr>
          <p:nvPr/>
        </p:nvPicPr>
        <p:blipFill>
          <a:blip r:embed="rId10"/>
          <a:stretch>
            <a:fillRect/>
          </a:stretch>
        </p:blipFill>
        <p:spPr>
          <a:xfrm rot="5400000">
            <a:off x="1363345" y="769620"/>
            <a:ext cx="635000" cy="1205865"/>
          </a:xfrm>
          <a:prstGeom prst="rect">
            <a:avLst/>
          </a:prstGeom>
        </p:spPr>
      </p:pic>
      <p:pic>
        <p:nvPicPr>
          <p:cNvPr id="19" name="Image 10" descr="https://kimi-img.moonshot.cn/pub/slides/slides_tmpl/image/25-09-02-15:07:43-d2r9ffpe3tpg8rchv43g.png">    </p:cNvPr>
          <p:cNvPicPr>
            <a:picLocks noChangeAspect="1"/>
          </p:cNvPicPr>
          <p:nvPr/>
        </p:nvPicPr>
        <p:blipFill>
          <a:blip r:embed="rId11"/>
          <a:stretch>
            <a:fillRect/>
          </a:stretch>
        </p:blipFill>
        <p:spPr>
          <a:xfrm rot="5400000">
            <a:off x="10268585" y="4874260"/>
            <a:ext cx="635000" cy="12058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CF26D"/>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6000"/>
          </a:blip>
          <a:srcRect l="2170" r="2041" t="10337" b="10761"/>
          <a:stretch/>
        </p:blipFill>
        <p:spPr>
          <a:xfrm>
            <a:off x="0" y="0"/>
            <a:ext cx="12191365" cy="6858000"/>
          </a:xfrm>
          <a:prstGeom prst="rect">
            <a:avLst/>
          </a:prstGeom>
        </p:spPr>
      </p:pic>
      <p:sp>
        <p:nvSpPr>
          <p:cNvPr id="3" name="Text 0"/>
          <p:cNvSpPr/>
          <p:nvPr/>
        </p:nvSpPr>
        <p:spPr>
          <a:xfrm>
            <a:off x="542290" y="867410"/>
            <a:ext cx="9146540" cy="833120"/>
          </a:xfrm>
          <a:prstGeom prst="rect">
            <a:avLst/>
          </a:prstGeom>
          <a:noFill/>
          <a:ln/>
        </p:spPr>
        <p:txBody>
          <a:bodyPr wrap="square" lIns="91440" tIns="45720" rIns="91440" bIns="45720" rtlCol="0" anchor="t"/>
          <a:lstStyle/>
          <a:p>
            <a:pPr algn="just" indent="0" marL="0">
              <a:lnSpc>
                <a:spcPct val="100000"/>
              </a:lnSpc>
              <a:buNone/>
            </a:pPr>
            <a:r>
              <a:rPr lang="en-US" sz="3600" b="1" spc="300" kern="0" dirty="0">
                <a:solidFill>
                  <a:srgbClr val="000000"/>
                </a:solidFill>
                <a:latin typeface="MiSans" pitchFamily="34" charset="0"/>
                <a:ea typeface="MiSans" pitchFamily="34" charset="-122"/>
                <a:cs typeface="MiSans" pitchFamily="34" charset="-120"/>
              </a:rPr>
              <a:t>Tính năng nổi bật B</a:t>
            </a:r>
            <a:endParaRPr lang="en-US" sz="1600" dirty="0"/>
          </a:p>
        </p:txBody>
      </p:sp>
      <p:pic>
        <p:nvPicPr>
          <p:cNvPr id="4" name="Image 1" descr="https://kimi-img.moonshot.cn/pub/slides/slides_tmpl/image/25-09-02-15:08:06-d2r9flhe3tpg8rchv4i0.png">    </p:cNvPr>
          <p:cNvPicPr>
            <a:picLocks noChangeAspect="1"/>
          </p:cNvPicPr>
          <p:nvPr/>
        </p:nvPicPr>
        <p:blipFill>
          <a:blip r:embed="rId2"/>
          <a:stretch>
            <a:fillRect/>
          </a:stretch>
        </p:blipFill>
        <p:spPr>
          <a:xfrm rot="16200000">
            <a:off x="210185" y="2404745"/>
            <a:ext cx="4507865" cy="3211830"/>
          </a:xfrm>
          <a:prstGeom prst="rect">
            <a:avLst/>
          </a:prstGeom>
        </p:spPr>
      </p:pic>
      <p:pic>
        <p:nvPicPr>
          <p:cNvPr id="5" name="Image 2" descr="https://kimi-img.moonshot.cn/pub/slides/slides_tmpl/image/25-09-02-15:07:44-d2r9fg1e3tpg8rchv46g.png">    </p:cNvPr>
          <p:cNvPicPr>
            <a:picLocks noChangeAspect="1"/>
          </p:cNvPicPr>
          <p:nvPr/>
        </p:nvPicPr>
        <p:blipFill>
          <a:blip r:embed="rId3"/>
          <a:srcRect l="0" r="0" t="43" b="43"/>
          <a:stretch/>
        </p:blipFill>
        <p:spPr>
          <a:xfrm>
            <a:off x="2072640" y="1920240"/>
            <a:ext cx="736600" cy="736600"/>
          </a:xfrm>
          <a:prstGeom prst="rect">
            <a:avLst/>
          </a:prstGeom>
        </p:spPr>
      </p:pic>
      <p:pic>
        <p:nvPicPr>
          <p:cNvPr id="6" name="Image 3" descr="https://kimi-img.moonshot.cn/pub/slides/slides_tmpl/image/25-09-02-15:08:06-d2r9flhe3tpg8rchv4i0.png">    </p:cNvPr>
          <p:cNvPicPr>
            <a:picLocks noChangeAspect="1"/>
          </p:cNvPicPr>
          <p:nvPr/>
        </p:nvPicPr>
        <p:blipFill>
          <a:blip r:embed="rId4"/>
          <a:stretch>
            <a:fillRect/>
          </a:stretch>
        </p:blipFill>
        <p:spPr>
          <a:xfrm rot="16200000">
            <a:off x="3910965" y="2393950"/>
            <a:ext cx="4507865" cy="3211830"/>
          </a:xfrm>
          <a:prstGeom prst="rect">
            <a:avLst/>
          </a:prstGeom>
        </p:spPr>
      </p:pic>
      <p:pic>
        <p:nvPicPr>
          <p:cNvPr id="7" name="Image 4" descr="https://kimi-img.moonshot.cn/pub/slides/slides_tmpl/image/25-09-02-15:07:44-d2r9fg1e3tpg8rchv46g.png">    </p:cNvPr>
          <p:cNvPicPr>
            <a:picLocks noChangeAspect="1"/>
          </p:cNvPicPr>
          <p:nvPr/>
        </p:nvPicPr>
        <p:blipFill>
          <a:blip r:embed="rId5"/>
          <a:srcRect l="0" r="0" t="43" b="43"/>
          <a:stretch/>
        </p:blipFill>
        <p:spPr>
          <a:xfrm>
            <a:off x="5773420" y="1909445"/>
            <a:ext cx="736600" cy="736600"/>
          </a:xfrm>
          <a:prstGeom prst="rect">
            <a:avLst/>
          </a:prstGeom>
        </p:spPr>
      </p:pic>
      <p:pic>
        <p:nvPicPr>
          <p:cNvPr id="8" name="Image 5" descr="https://kimi-img.moonshot.cn/pub/slides/slides_tmpl/image/25-09-02-15:08:06-d2r9flhe3tpg8rchv4i0.png">    </p:cNvPr>
          <p:cNvPicPr>
            <a:picLocks noChangeAspect="1"/>
          </p:cNvPicPr>
          <p:nvPr/>
        </p:nvPicPr>
        <p:blipFill>
          <a:blip r:embed="rId6"/>
          <a:stretch>
            <a:fillRect/>
          </a:stretch>
        </p:blipFill>
        <p:spPr>
          <a:xfrm rot="16200000">
            <a:off x="7586345" y="2400300"/>
            <a:ext cx="4507865" cy="3211830"/>
          </a:xfrm>
          <a:prstGeom prst="rect">
            <a:avLst/>
          </a:prstGeom>
        </p:spPr>
      </p:pic>
      <p:pic>
        <p:nvPicPr>
          <p:cNvPr id="9" name="Image 6" descr="https://kimi-img.moonshot.cn/pub/slides/slides_tmpl/image/25-09-02-15:07:44-d2r9fg1e3tpg8rchv46g.png">    </p:cNvPr>
          <p:cNvPicPr>
            <a:picLocks noChangeAspect="1"/>
          </p:cNvPicPr>
          <p:nvPr/>
        </p:nvPicPr>
        <p:blipFill>
          <a:blip r:embed="rId7"/>
          <a:srcRect l="0" r="0" t="43" b="43"/>
          <a:stretch/>
        </p:blipFill>
        <p:spPr>
          <a:xfrm>
            <a:off x="9448800" y="1915795"/>
            <a:ext cx="736600" cy="736600"/>
          </a:xfrm>
          <a:prstGeom prst="rect">
            <a:avLst/>
          </a:prstGeom>
        </p:spPr>
      </p:pic>
      <p:pic>
        <p:nvPicPr>
          <p:cNvPr id="10" name="Image 7" descr="https://kimi-img.moonshot.cn/pub/slides/slides_tmpl/image/25-09-02-15:07:44-d2r9fg1e3tpg8rchv4a0.png">    </p:cNvPr>
          <p:cNvPicPr>
            <a:picLocks noChangeAspect="1"/>
          </p:cNvPicPr>
          <p:nvPr/>
        </p:nvPicPr>
        <p:blipFill>
          <a:blip r:embed="rId8"/>
          <a:srcRect l="21" r="21" t="0" b="0"/>
          <a:stretch/>
        </p:blipFill>
        <p:spPr>
          <a:xfrm flipH="1" rot="16200000">
            <a:off x="10399395" y="414655"/>
            <a:ext cx="588010" cy="1506220"/>
          </a:xfrm>
          <a:prstGeom prst="rect">
            <a:avLst/>
          </a:prstGeom>
        </p:spPr>
      </p:pic>
      <p:sp>
        <p:nvSpPr>
          <p:cNvPr id="11" name="Text 1"/>
          <p:cNvSpPr/>
          <p:nvPr/>
        </p:nvSpPr>
        <p:spPr>
          <a:xfrm>
            <a:off x="2195513" y="2065655"/>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12" name="Text 2"/>
          <p:cNvSpPr/>
          <p:nvPr/>
        </p:nvSpPr>
        <p:spPr>
          <a:xfrm>
            <a:off x="1009650" y="2760345"/>
            <a:ext cx="2860040"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000000"/>
                </a:solidFill>
                <a:latin typeface="MiSans" pitchFamily="34" charset="0"/>
                <a:ea typeface="MiSans" pitchFamily="34" charset="-122"/>
                <a:cs typeface="MiSans" pitchFamily="34" charset="-120"/>
              </a:rPr>
              <a:t>Tính năng 1</a:t>
            </a:r>
            <a:endParaRPr lang="en-US" sz="1600" dirty="0"/>
          </a:p>
        </p:txBody>
      </p:sp>
      <p:sp>
        <p:nvSpPr>
          <p:cNvPr id="13" name="Text 3"/>
          <p:cNvSpPr/>
          <p:nvPr/>
        </p:nvSpPr>
        <p:spPr>
          <a:xfrm>
            <a:off x="1037382" y="3450477"/>
            <a:ext cx="2859341" cy="192008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Tính năng đầu tiên của Sản phẩm B là khả năng tái chế và tái sử dụng. Nó được thiết kế để giảm thiểu lượng chất thải và giúp bạn tái sử dụng nguồn tài nguyên một cách hiệu quả.</a:t>
            </a:r>
            <a:endParaRPr lang="en-US" sz="1600" dirty="0"/>
          </a:p>
        </p:txBody>
      </p:sp>
      <p:sp>
        <p:nvSpPr>
          <p:cNvPr id="14" name="Text 4"/>
          <p:cNvSpPr/>
          <p:nvPr/>
        </p:nvSpPr>
        <p:spPr>
          <a:xfrm>
            <a:off x="5896293" y="205486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15" name="Text 5"/>
          <p:cNvSpPr/>
          <p:nvPr/>
        </p:nvSpPr>
        <p:spPr>
          <a:xfrm>
            <a:off x="4710430" y="2749550"/>
            <a:ext cx="2860040"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000000"/>
                </a:solidFill>
                <a:latin typeface="MiSans" pitchFamily="34" charset="0"/>
                <a:ea typeface="MiSans" pitchFamily="34" charset="-122"/>
                <a:cs typeface="MiSans" pitchFamily="34" charset="-120"/>
              </a:rPr>
              <a:t>Tính năng 2</a:t>
            </a:r>
            <a:endParaRPr lang="en-US" sz="1600" dirty="0"/>
          </a:p>
        </p:txBody>
      </p:sp>
      <p:sp>
        <p:nvSpPr>
          <p:cNvPr id="16" name="Text 6"/>
          <p:cNvSpPr/>
          <p:nvPr/>
        </p:nvSpPr>
        <p:spPr>
          <a:xfrm>
            <a:off x="4738162" y="3439682"/>
            <a:ext cx="2859341" cy="192008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Tính năng thứ hai là hiệu quả năng lượng cao. Sản phẩm B sử dụng công nghệ mới để giảm thiểu tiêu thụ năng lượng, giúp bạn tiết kiệm chi phí và bảo vệ môi trường.</a:t>
            </a:r>
            <a:endParaRPr lang="en-US" sz="1600" dirty="0"/>
          </a:p>
        </p:txBody>
      </p:sp>
      <p:sp>
        <p:nvSpPr>
          <p:cNvPr id="17" name="Text 7"/>
          <p:cNvSpPr/>
          <p:nvPr/>
        </p:nvSpPr>
        <p:spPr>
          <a:xfrm>
            <a:off x="9571673" y="206121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18" name="Text 8"/>
          <p:cNvSpPr/>
          <p:nvPr/>
        </p:nvSpPr>
        <p:spPr>
          <a:xfrm>
            <a:off x="8385810" y="2755900"/>
            <a:ext cx="2860040"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000000"/>
                </a:solidFill>
                <a:latin typeface="MiSans" pitchFamily="34" charset="0"/>
                <a:ea typeface="MiSans" pitchFamily="34" charset="-122"/>
                <a:cs typeface="MiSans" pitchFamily="34" charset="-120"/>
              </a:rPr>
              <a:t>Quay lại Menu</a:t>
            </a:r>
            <a:endParaRPr lang="en-US" sz="1600" dirty="0"/>
          </a:p>
        </p:txBody>
      </p:sp>
      <p:sp>
        <p:nvSpPr>
          <p:cNvPr id="19" name="Text 9"/>
          <p:cNvSpPr/>
          <p:nvPr/>
        </p:nvSpPr>
        <p:spPr>
          <a:xfrm>
            <a:off x="8413542" y="3446032"/>
            <a:ext cx="2859341"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Quay lại Menu chính để tiếp tục khám phá các sản phẩm khác của công ty.</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ECF26D"/>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6000"/>
          </a:blip>
          <a:srcRect l="2170" r="2041" t="10337" b="10761"/>
          <a:stretch/>
        </p:blipFill>
        <p:spPr>
          <a:xfrm>
            <a:off x="0" y="0"/>
            <a:ext cx="12191365" cy="6858000"/>
          </a:xfrm>
          <a:prstGeom prst="rect">
            <a:avLst/>
          </a:prstGeom>
        </p:spPr>
      </p:pic>
      <p:sp>
        <p:nvSpPr>
          <p:cNvPr id="3" name="Text 0"/>
          <p:cNvSpPr/>
          <p:nvPr/>
        </p:nvSpPr>
        <p:spPr>
          <a:xfrm>
            <a:off x="4659611" y="1928832"/>
            <a:ext cx="2872142" cy="2137966"/>
          </a:xfrm>
          <a:prstGeom prst="rect">
            <a:avLst/>
          </a:prstGeom>
          <a:noFill/>
          <a:ln/>
        </p:spPr>
        <p:txBody>
          <a:bodyPr wrap="square" lIns="91440" tIns="45720" rIns="91440" bIns="45720" rtlCol="0" anchor="t">
            <a:spAutoFit/>
          </a:bodyPr>
          <a:lstStyle/>
          <a:p>
            <a:pPr algn="ctr" indent="0" marL="0">
              <a:lnSpc>
                <a:spcPct val="100000"/>
              </a:lnSpc>
              <a:buNone/>
            </a:pPr>
            <a:r>
              <a:rPr lang="en-US" sz="13800" dirty="0">
                <a:solidFill>
                  <a:srgbClr val="23212C"/>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2677160" y="4182745"/>
            <a:ext cx="8080375" cy="487561"/>
          </a:xfrm>
          <a:prstGeom prst="rect">
            <a:avLst/>
          </a:prstGeom>
          <a:noFill/>
          <a:ln/>
        </p:spPr>
        <p:txBody>
          <a:bodyPr wrap="square" lIns="0" tIns="0" rIns="0" bIns="0" rtlCol="0" anchor="t">
            <a:spAutoFit/>
          </a:bodyPr>
          <a:lstStyle/>
          <a:p>
            <a:pPr algn="ctr" indent="0" marL="0">
              <a:lnSpc>
                <a:spcPct val="100000"/>
              </a:lnSpc>
              <a:buNone/>
            </a:pPr>
            <a:r>
              <a:rPr lang="en-US" sz="3200" b="1" dirty="0">
                <a:solidFill>
                  <a:srgbClr val="000000"/>
                </a:solidFill>
                <a:latin typeface="MiSans" pitchFamily="34" charset="0"/>
                <a:ea typeface="MiSans" pitchFamily="34" charset="-122"/>
                <a:cs typeface="MiSans" pitchFamily="34" charset="-120"/>
              </a:rPr>
              <a:t>Sản phẩm C</a:t>
            </a:r>
            <a:endParaRPr lang="en-US" sz="1600" dirty="0"/>
          </a:p>
        </p:txBody>
      </p:sp>
      <p:pic>
        <p:nvPicPr>
          <p:cNvPr id="5" name="Image 1" descr="https://kimi-img.moonshot.cn/pub/slides/slides_tmpl/image/25-09-02-15:07:44-d2r9fg1e3tpg8rchv4a0.png">    </p:cNvPr>
          <p:cNvPicPr>
            <a:picLocks noChangeAspect="1"/>
          </p:cNvPicPr>
          <p:nvPr/>
        </p:nvPicPr>
        <p:blipFill>
          <a:blip r:embed="rId2"/>
          <a:srcRect l="21" r="21" t="0" b="0"/>
          <a:stretch/>
        </p:blipFill>
        <p:spPr>
          <a:xfrm rot="5400000">
            <a:off x="1124585" y="4286885"/>
            <a:ext cx="1398905" cy="1506220"/>
          </a:xfrm>
          <a:prstGeom prst="rect">
            <a:avLst/>
          </a:prstGeom>
        </p:spPr>
      </p:pic>
      <p:pic>
        <p:nvPicPr>
          <p:cNvPr id="6" name="Image 2" descr="https://kimi-img.moonshot.cn/pub/slides/slides_tmpl/image/25-09-02-15:07:44-d2r9fg1e3tpg8rchv4a0.png">    </p:cNvPr>
          <p:cNvPicPr>
            <a:picLocks noChangeAspect="1"/>
          </p:cNvPicPr>
          <p:nvPr/>
        </p:nvPicPr>
        <p:blipFill>
          <a:blip r:embed="rId3"/>
          <a:srcRect l="21" r="21" t="0" b="0"/>
          <a:stretch/>
        </p:blipFill>
        <p:spPr>
          <a:xfrm flipH="1" rot="16200000">
            <a:off x="9563735" y="1413510"/>
            <a:ext cx="1398905" cy="15062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EDECE8"/>
        </a:solidFill>
      </p:bgPr>
    </p:bg>
    <p:spTree>
      <p:nvGrpSpPr>
        <p:cNvPr id="1" name=""/>
        <p:cNvGrpSpPr/>
        <p:nvPr/>
      </p:nvGrpSpPr>
      <p:grpSpPr>
        <a:xfrm>
          <a:off x="0" y="0"/>
          <a:ext cx="0" cy="0"/>
          <a:chOff x="0" y="0"/>
          <a:chExt cx="0" cy="0"/>
        </a:xfrm>
      </p:grpSpPr>
      <p:pic>
        <p:nvPicPr>
          <p:cNvPr id="2" name="Image 0" descr="https://kimi-img.moonshot.cn/pub/slides/slides_tmpl/image/25-09-02-15:08:03-d2r9fkpe3tpg8rchv4fg.png">    </p:cNvPr>
          <p:cNvPicPr>
            <a:picLocks noChangeAspect="1"/>
          </p:cNvPicPr>
          <p:nvPr/>
        </p:nvPicPr>
        <p:blipFill>
          <a:blip r:embed="rId1"/>
          <a:stretch>
            <a:fillRect/>
          </a:stretch>
        </p:blipFill>
        <p:spPr>
          <a:xfrm>
            <a:off x="554990" y="1510665"/>
            <a:ext cx="11139170" cy="2372995"/>
          </a:xfrm>
          <a:prstGeom prst="rect">
            <a:avLst/>
          </a:prstGeom>
        </p:spPr>
      </p:pic>
      <p:pic>
        <p:nvPicPr>
          <p:cNvPr id="3" name="Image 1" descr="https://kimi-img.moonshot.cn/pub/slides/slides_tmpl/image/25-09-02-15:08:03-d2r9fkpe3tpg8rchv4fg.png">    </p:cNvPr>
          <p:cNvPicPr>
            <a:picLocks noChangeAspect="1"/>
          </p:cNvPicPr>
          <p:nvPr/>
        </p:nvPicPr>
        <p:blipFill>
          <a:blip r:embed="rId2"/>
          <a:stretch>
            <a:fillRect/>
          </a:stretch>
        </p:blipFill>
        <p:spPr>
          <a:xfrm>
            <a:off x="542290" y="4050665"/>
            <a:ext cx="11139170" cy="2372995"/>
          </a:xfrm>
          <a:prstGeom prst="rect">
            <a:avLst/>
          </a:prstGeom>
        </p:spPr>
      </p:pic>
      <p:sp>
        <p:nvSpPr>
          <p:cNvPr id="4" name="Text 0"/>
          <p:cNvSpPr/>
          <p:nvPr/>
        </p:nvSpPr>
        <p:spPr>
          <a:xfrm>
            <a:off x="201295" y="685800"/>
            <a:ext cx="8703310" cy="83312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000000"/>
                </a:solidFill>
                <a:latin typeface="MiSans" pitchFamily="34" charset="0"/>
                <a:ea typeface="MiSans" pitchFamily="34" charset="-122"/>
                <a:cs typeface="MiSans" pitchFamily="34" charset="-120"/>
              </a:rPr>
              <a:t>Giới thiệu Sản phẩm C</a:t>
            </a:r>
            <a:endParaRPr lang="en-US" sz="1600" dirty="0"/>
          </a:p>
        </p:txBody>
      </p:sp>
      <p:pic>
        <p:nvPicPr>
          <p:cNvPr id="5" name="Image 2" descr="https://kimi-img.moonshot.cn/pub/slides/slides_tmpl/image/25-09-02-15:07:44-d2r9fg1e3tpg8rchv47g.png">    </p:cNvPr>
          <p:cNvPicPr>
            <a:picLocks noChangeAspect="1"/>
          </p:cNvPicPr>
          <p:nvPr/>
        </p:nvPicPr>
        <p:blipFill>
          <a:blip r:embed="rId3"/>
          <a:stretch>
            <a:fillRect/>
          </a:stretch>
        </p:blipFill>
        <p:spPr>
          <a:xfrm flipH="1" rot="16200000">
            <a:off x="10989945" y="1179830"/>
            <a:ext cx="360045" cy="1022985"/>
          </a:xfrm>
          <a:prstGeom prst="rect">
            <a:avLst/>
          </a:prstGeom>
        </p:spPr>
      </p:pic>
      <p:pic>
        <p:nvPicPr>
          <p:cNvPr id="6" name="Image 3" descr="https://kimi-img.moonshot.cn/pub/slides/slides_tmpl/image/25-09-02-15:07:44-d2r9fg1e3tpg8rchv450.png">    </p:cNvPr>
          <p:cNvPicPr>
            <a:picLocks noChangeAspect="1"/>
          </p:cNvPicPr>
          <p:nvPr/>
        </p:nvPicPr>
        <p:blipFill>
          <a:blip r:embed="rId4"/>
          <a:stretch>
            <a:fillRect/>
          </a:stretch>
        </p:blipFill>
        <p:spPr>
          <a:xfrm rot="5400000">
            <a:off x="4936490" y="2618740"/>
            <a:ext cx="2104390" cy="180340"/>
          </a:xfrm>
          <a:prstGeom prst="rect">
            <a:avLst/>
          </a:prstGeom>
        </p:spPr>
      </p:pic>
      <p:pic>
        <p:nvPicPr>
          <p:cNvPr id="7" name="Image 4" descr="https://kimi-img.moonshot.cn/pub/slides/slides_tmpl/image/25-09-02-15:07:44-d2r9fg1e3tpg8rchv450.png">    </p:cNvPr>
          <p:cNvPicPr>
            <a:picLocks noChangeAspect="1"/>
          </p:cNvPicPr>
          <p:nvPr/>
        </p:nvPicPr>
        <p:blipFill>
          <a:blip r:embed="rId5"/>
          <a:stretch>
            <a:fillRect/>
          </a:stretch>
        </p:blipFill>
        <p:spPr>
          <a:xfrm rot="5400000">
            <a:off x="4937125" y="5140960"/>
            <a:ext cx="2104390" cy="180340"/>
          </a:xfrm>
          <a:prstGeom prst="rect">
            <a:avLst/>
          </a:prstGeom>
        </p:spPr>
      </p:pic>
      <p:sp>
        <p:nvSpPr>
          <p:cNvPr id="8" name="Text 1"/>
          <p:cNvSpPr/>
          <p:nvPr/>
        </p:nvSpPr>
        <p:spPr>
          <a:xfrm>
            <a:off x="939165" y="1828165"/>
            <a:ext cx="4126865"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000000"/>
                </a:solidFill>
                <a:latin typeface="MiSans" pitchFamily="34" charset="0"/>
                <a:ea typeface="MiSans" pitchFamily="34" charset="-122"/>
                <a:cs typeface="MiSans" pitchFamily="34" charset="-120"/>
              </a:rPr>
              <a:t>Giới thiệu Sản phẩm C</a:t>
            </a:r>
            <a:endParaRPr lang="en-US" sz="1600" dirty="0"/>
          </a:p>
        </p:txBody>
      </p:sp>
      <p:sp>
        <p:nvSpPr>
          <p:cNvPr id="9" name="Text 2"/>
          <p:cNvSpPr/>
          <p:nvPr/>
        </p:nvSpPr>
        <p:spPr>
          <a:xfrm>
            <a:off x="822960" y="2087880"/>
            <a:ext cx="4992370" cy="160020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Sản phẩm C là một bước tiến mới trong ngành công nghiệp, được thiết kế để mở ra nhiều cơ hội cho sự phát triển và mở rộng quy mô kinh doanh. Với công nghệ tiên tiến và thiết kế thông minh, nó giúp bạn đạt được hiệu quả cao trong công việc.</a:t>
            </a:r>
            <a:endParaRPr lang="en-US" sz="1600" dirty="0"/>
          </a:p>
        </p:txBody>
      </p:sp>
      <p:sp>
        <p:nvSpPr>
          <p:cNvPr id="10" name="Text 3"/>
          <p:cNvSpPr/>
          <p:nvPr/>
        </p:nvSpPr>
        <p:spPr>
          <a:xfrm>
            <a:off x="939165" y="4304665"/>
            <a:ext cx="4126865"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000000"/>
                </a:solidFill>
                <a:latin typeface="MiSans" pitchFamily="34" charset="0"/>
                <a:ea typeface="MiSans" pitchFamily="34" charset="-122"/>
                <a:cs typeface="MiSans" pitchFamily="34" charset="-120"/>
              </a:rPr>
              <a:t>Tính năng 1</a:t>
            </a:r>
            <a:endParaRPr lang="en-US" sz="1600" dirty="0"/>
          </a:p>
        </p:txBody>
      </p:sp>
      <p:sp>
        <p:nvSpPr>
          <p:cNvPr id="11" name="Text 4"/>
          <p:cNvSpPr/>
          <p:nvPr/>
        </p:nvSpPr>
        <p:spPr>
          <a:xfrm>
            <a:off x="822960" y="4564380"/>
            <a:ext cx="4992370" cy="128012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Tính năng đầu tiên của Sản phẩm C là khả năng mở rộng quy mô. Nó có thể đáp ứng nhu cầu của doanh nghiệp từ nhỏ đến lớn, giúp bạn mở rộng quy mô kinh doanh một cách linh hoạt.</a:t>
            </a:r>
            <a:endParaRPr lang="en-US" sz="1600" dirty="0"/>
          </a:p>
        </p:txBody>
      </p:sp>
      <p:sp>
        <p:nvSpPr>
          <p:cNvPr id="12" name="Text 5"/>
          <p:cNvSpPr/>
          <p:nvPr/>
        </p:nvSpPr>
        <p:spPr>
          <a:xfrm>
            <a:off x="6268085" y="1811020"/>
            <a:ext cx="4126865"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000000"/>
                </a:solidFill>
                <a:latin typeface="MiSans" pitchFamily="34" charset="0"/>
                <a:ea typeface="MiSans" pitchFamily="34" charset="-122"/>
                <a:cs typeface="MiSans" pitchFamily="34" charset="-120"/>
              </a:rPr>
              <a:t>Tính năng 2</a:t>
            </a:r>
            <a:endParaRPr lang="en-US" sz="1600" dirty="0"/>
          </a:p>
        </p:txBody>
      </p:sp>
      <p:sp>
        <p:nvSpPr>
          <p:cNvPr id="13" name="Text 6"/>
          <p:cNvSpPr/>
          <p:nvPr/>
        </p:nvSpPr>
        <p:spPr>
          <a:xfrm>
            <a:off x="6151880" y="2070735"/>
            <a:ext cx="4992370"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Tính năng thứ hai là khả năng tùy chỉnh cao. Sản phẩm C cho phép bạn tùy chỉnh theo nhu cầu riêng của mình, giúp bạn đạt được hiệu quả cao nhất trong công việc.</a:t>
            </a:r>
            <a:endParaRPr lang="en-US" sz="1600" dirty="0"/>
          </a:p>
        </p:txBody>
      </p:sp>
      <p:sp>
        <p:nvSpPr>
          <p:cNvPr id="14" name="Text 7"/>
          <p:cNvSpPr/>
          <p:nvPr/>
        </p:nvSpPr>
        <p:spPr>
          <a:xfrm>
            <a:off x="6268085" y="4287520"/>
            <a:ext cx="4126865" cy="276225"/>
          </a:xfrm>
          <a:prstGeom prst="rect">
            <a:avLst/>
          </a:prstGeom>
          <a:noFill/>
          <a:ln/>
        </p:spPr>
        <p:txBody>
          <a:bodyPr wrap="square" lIns="0" tIns="0" rIns="0" bIns="0" rtlCol="0" anchor="t">
            <a:spAutoFit/>
          </a:bodyPr>
          <a:lstStyle/>
          <a:p>
            <a:pPr algn="l" indent="0" marL="0">
              <a:lnSpc>
                <a:spcPct val="100000"/>
              </a:lnSpc>
              <a:buNone/>
            </a:pPr>
            <a:r>
              <a:rPr lang="en-US" sz="1800" b="1" spc="110" kern="0" dirty="0">
                <a:solidFill>
                  <a:srgbClr val="000000"/>
                </a:solidFill>
                <a:latin typeface="MiSans" pitchFamily="34" charset="0"/>
                <a:ea typeface="MiSans" pitchFamily="34" charset="-122"/>
                <a:cs typeface="MiSans" pitchFamily="34" charset="-120"/>
              </a:rPr>
              <a:t>Quay lại Menu</a:t>
            </a:r>
            <a:endParaRPr lang="en-US" sz="1600" dirty="0"/>
          </a:p>
        </p:txBody>
      </p:sp>
      <p:sp>
        <p:nvSpPr>
          <p:cNvPr id="15" name="Text 8"/>
          <p:cNvSpPr/>
          <p:nvPr/>
        </p:nvSpPr>
        <p:spPr>
          <a:xfrm>
            <a:off x="6151880" y="4547235"/>
            <a:ext cx="4992370" cy="6399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Quay lại Menu chính để tiếp tục khám phá các sản phẩm khác của công ty.</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C3D3E3"/>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8000"/>
          </a:blip>
          <a:srcRect l="2170" r="2041" t="10337" b="10761"/>
          <a:stretch/>
        </p:blipFill>
        <p:spPr>
          <a:xfrm>
            <a:off x="0" y="0"/>
            <a:ext cx="12191365" cy="6858000"/>
          </a:xfrm>
          <a:prstGeom prst="rect">
            <a:avLst/>
          </a:prstGeom>
        </p:spPr>
      </p:pic>
      <p:pic>
        <p:nvPicPr>
          <p:cNvPr id="3" name="Image 1" descr="https://kimi-img.moonshot.cn/pub/slides/slides_tmpl/image/25-09-02-15:08:06-d2r9flhe3tpg8rchv4i0.png">    </p:cNvPr>
          <p:cNvPicPr>
            <a:picLocks noChangeAspect="1"/>
          </p:cNvPicPr>
          <p:nvPr/>
        </p:nvPicPr>
        <p:blipFill>
          <a:blip r:embed="rId2"/>
          <a:stretch>
            <a:fillRect/>
          </a:stretch>
        </p:blipFill>
        <p:spPr>
          <a:xfrm rot="16200000">
            <a:off x="4231005" y="2404745"/>
            <a:ext cx="4507865" cy="3211830"/>
          </a:xfrm>
          <a:prstGeom prst="rect">
            <a:avLst/>
          </a:prstGeom>
        </p:spPr>
      </p:pic>
      <p:sp>
        <p:nvSpPr>
          <p:cNvPr id="4" name="Text 0"/>
          <p:cNvSpPr/>
          <p:nvPr/>
        </p:nvSpPr>
        <p:spPr>
          <a:xfrm>
            <a:off x="542215" y="867447"/>
            <a:ext cx="8152877" cy="833184"/>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000000"/>
                </a:solidFill>
                <a:latin typeface="MiSans" pitchFamily="34" charset="0"/>
                <a:ea typeface="MiSans" pitchFamily="34" charset="-122"/>
                <a:cs typeface="MiSans" pitchFamily="34" charset="-120"/>
              </a:rPr>
              <a:t>Tính năng nổi bật C</a:t>
            </a:r>
            <a:endParaRPr lang="en-US" sz="1600" dirty="0"/>
          </a:p>
        </p:txBody>
      </p:sp>
      <p:pic>
        <p:nvPicPr>
          <p:cNvPr id="5" name="Image 2" descr="https://kimi-img.moonshot.cn/pub/slides/slides_tmpl/image/25-09-02-15:08:08-d2r9fm1e3tpg8rchv4kg.png">    </p:cNvPr>
          <p:cNvPicPr>
            <a:picLocks noChangeAspect="1"/>
          </p:cNvPicPr>
          <p:nvPr/>
        </p:nvPicPr>
        <p:blipFill>
          <a:blip r:embed="rId3"/>
          <a:srcRect l="0" r="0" t="0" b="52438"/>
          <a:stretch/>
        </p:blipFill>
        <p:spPr>
          <a:xfrm>
            <a:off x="785067" y="1948542"/>
            <a:ext cx="3616245" cy="2069275"/>
          </a:xfrm>
          <a:prstGeom prst="rect">
            <a:avLst/>
          </a:prstGeom>
        </p:spPr>
      </p:pic>
      <p:pic>
        <p:nvPicPr>
          <p:cNvPr id="6" name="Image 3" descr="https://kimi-img.moonshot.cn/pub/slides/slides_tmpl/image/25-09-02-15:08:24-d2r9fq1e3tpg8rchv4mg.jpg">    </p:cNvPr>
          <p:cNvPicPr>
            <a:picLocks noChangeAspect="1"/>
          </p:cNvPicPr>
          <p:nvPr/>
        </p:nvPicPr>
        <p:blipFill>
          <a:blip r:embed="rId4"/>
          <a:srcRect l="0" r="0" t="33968" b="33968"/>
          <a:stretch/>
        </p:blipFill>
        <p:spPr>
          <a:xfrm>
            <a:off x="785067" y="4155993"/>
            <a:ext cx="3616245" cy="2069275"/>
          </a:xfrm>
          <a:prstGeom prst="rect">
            <a:avLst/>
          </a:prstGeom>
        </p:spPr>
      </p:pic>
      <p:pic>
        <p:nvPicPr>
          <p:cNvPr id="7" name="Image 4" descr="https://kimi-img.moonshot.cn/pub/slides/slides_tmpl/image/25-09-02-15:07:43-d2r9ffpe3tpg8rchv440.png">    </p:cNvPr>
          <p:cNvPicPr>
            <a:picLocks noChangeAspect="1"/>
          </p:cNvPicPr>
          <p:nvPr/>
        </p:nvPicPr>
        <p:blipFill>
          <a:blip r:embed="rId5"/>
          <a:stretch>
            <a:fillRect/>
          </a:stretch>
        </p:blipFill>
        <p:spPr>
          <a:xfrm>
            <a:off x="6093460" y="1920240"/>
            <a:ext cx="736600" cy="736600"/>
          </a:xfrm>
          <a:prstGeom prst="rect">
            <a:avLst/>
          </a:prstGeom>
        </p:spPr>
      </p:pic>
      <p:pic>
        <p:nvPicPr>
          <p:cNvPr id="8" name="Image 5" descr="https://kimi-img.moonshot.cn/pub/slides/slides_tmpl/image/25-09-02-15:08:06-d2r9flhe3tpg8rchv4i0.png">    </p:cNvPr>
          <p:cNvPicPr>
            <a:picLocks noChangeAspect="1"/>
          </p:cNvPicPr>
          <p:nvPr/>
        </p:nvPicPr>
        <p:blipFill>
          <a:blip r:embed="rId6"/>
          <a:stretch>
            <a:fillRect/>
          </a:stretch>
        </p:blipFill>
        <p:spPr>
          <a:xfrm rot="16200000">
            <a:off x="7674610" y="2393950"/>
            <a:ext cx="4507865" cy="3211830"/>
          </a:xfrm>
          <a:prstGeom prst="rect">
            <a:avLst/>
          </a:prstGeom>
        </p:spPr>
      </p:pic>
      <p:pic>
        <p:nvPicPr>
          <p:cNvPr id="9" name="Image 6" descr="https://kimi-img.moonshot.cn/pub/slides/slides_tmpl/image/25-09-02-15:07:43-d2r9ffpe3tpg8rchv440.png">    </p:cNvPr>
          <p:cNvPicPr>
            <a:picLocks noChangeAspect="1"/>
          </p:cNvPicPr>
          <p:nvPr/>
        </p:nvPicPr>
        <p:blipFill>
          <a:blip r:embed="rId7"/>
          <a:stretch>
            <a:fillRect/>
          </a:stretch>
        </p:blipFill>
        <p:spPr>
          <a:xfrm>
            <a:off x="9537065" y="1909445"/>
            <a:ext cx="736600" cy="736600"/>
          </a:xfrm>
          <a:prstGeom prst="rect">
            <a:avLst/>
          </a:prstGeom>
        </p:spPr>
      </p:pic>
      <p:pic>
        <p:nvPicPr>
          <p:cNvPr id="10" name="Image 7" descr="https://kimi-img.moonshot.cn/pub/slides/slides_tmpl/image/25-09-02-15:07:44-d2r9fg1e3tpg8rchv450.png">    </p:cNvPr>
          <p:cNvPicPr>
            <a:picLocks noChangeAspect="1"/>
          </p:cNvPicPr>
          <p:nvPr/>
        </p:nvPicPr>
        <p:blipFill>
          <a:blip r:embed="rId8"/>
          <a:stretch>
            <a:fillRect/>
          </a:stretch>
        </p:blipFill>
        <p:spPr>
          <a:xfrm rot="10800000">
            <a:off x="7794625" y="843915"/>
            <a:ext cx="3734435" cy="481965"/>
          </a:xfrm>
          <a:prstGeom prst="rect">
            <a:avLst/>
          </a:prstGeom>
        </p:spPr>
      </p:pic>
      <p:sp>
        <p:nvSpPr>
          <p:cNvPr id="11" name="Text 1"/>
          <p:cNvSpPr/>
          <p:nvPr/>
        </p:nvSpPr>
        <p:spPr>
          <a:xfrm>
            <a:off x="6216333" y="2065655"/>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2" name="Text 2"/>
          <p:cNvSpPr/>
          <p:nvPr/>
        </p:nvSpPr>
        <p:spPr>
          <a:xfrm>
            <a:off x="5217795" y="2760345"/>
            <a:ext cx="232219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000000"/>
                </a:solidFill>
                <a:latin typeface="MiSans" pitchFamily="34" charset="0"/>
                <a:ea typeface="MiSans" pitchFamily="34" charset="-122"/>
                <a:cs typeface="MiSans" pitchFamily="34" charset="-120"/>
              </a:rPr>
              <a:t>Tính năng 3</a:t>
            </a:r>
            <a:endParaRPr lang="en-US" sz="1600" dirty="0"/>
          </a:p>
        </p:txBody>
      </p:sp>
      <p:sp>
        <p:nvSpPr>
          <p:cNvPr id="13" name="Text 3"/>
          <p:cNvSpPr/>
          <p:nvPr/>
        </p:nvSpPr>
        <p:spPr>
          <a:xfrm>
            <a:off x="4879340" y="3450590"/>
            <a:ext cx="3139440" cy="192008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Tính năng thứ ba của Sản phẩm C là khả năng tích hợp với các công nghệ mới. Nó có thể kết nối với các thiết bị và phần mềm hiện đại, giúp bạn tận dụng tối đa công nghệ mới trong công việc.</a:t>
            </a:r>
            <a:endParaRPr lang="en-US" sz="1600" dirty="0"/>
          </a:p>
        </p:txBody>
      </p:sp>
      <p:sp>
        <p:nvSpPr>
          <p:cNvPr id="14" name="Text 4"/>
          <p:cNvSpPr/>
          <p:nvPr/>
        </p:nvSpPr>
        <p:spPr>
          <a:xfrm>
            <a:off x="9659938" y="205486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5" name="Text 5"/>
          <p:cNvSpPr/>
          <p:nvPr/>
        </p:nvSpPr>
        <p:spPr>
          <a:xfrm>
            <a:off x="8661400" y="2749550"/>
            <a:ext cx="232219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000000"/>
                </a:solidFill>
                <a:latin typeface="MiSans" pitchFamily="34" charset="0"/>
                <a:ea typeface="MiSans" pitchFamily="34" charset="-122"/>
                <a:cs typeface="MiSans" pitchFamily="34" charset="-120"/>
              </a:rPr>
              <a:t>Quay lại Menu</a:t>
            </a:r>
            <a:endParaRPr lang="en-US" sz="1600" dirty="0"/>
          </a:p>
        </p:txBody>
      </p:sp>
      <p:sp>
        <p:nvSpPr>
          <p:cNvPr id="16" name="Text 6"/>
          <p:cNvSpPr/>
          <p:nvPr/>
        </p:nvSpPr>
        <p:spPr>
          <a:xfrm>
            <a:off x="8322945" y="3439795"/>
            <a:ext cx="3139440"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Quay lại Menu chính để tiếp tục khám phá các sản phẩm khác của công ty.</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23212C"/>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19000"/>
          </a:blip>
          <a:srcRect l="2170" r="2041" t="10337" b="10761"/>
          <a:stretch/>
        </p:blipFill>
        <p:spPr>
          <a:xfrm>
            <a:off x="0" y="0"/>
            <a:ext cx="12191365" cy="6858000"/>
          </a:xfrm>
          <a:prstGeom prst="rect">
            <a:avLst/>
          </a:prstGeom>
        </p:spPr>
      </p:pic>
      <p:pic>
        <p:nvPicPr>
          <p:cNvPr id="3" name="Image 1" descr="https://kimi-img.moonshot.cn/pub/slides/slides_tmpl/image/25-09-02-15:07:43-d2r9ffpe3tpg8rchv42g.png">    </p:cNvPr>
          <p:cNvPicPr>
            <a:picLocks noChangeAspect="1"/>
          </p:cNvPicPr>
          <p:nvPr/>
        </p:nvPicPr>
        <p:blipFill>
          <a:blip r:embed="rId2"/>
          <a:srcRect l="-1978" r="-1381" t="-5034" b="-4457"/>
          <a:stretch/>
        </p:blipFill>
        <p:spPr>
          <a:xfrm>
            <a:off x="1329690" y="1156970"/>
            <a:ext cx="9756775" cy="4500880"/>
          </a:xfrm>
          <a:prstGeom prst="rect">
            <a:avLst/>
          </a:prstGeom>
        </p:spPr>
      </p:pic>
      <p:sp>
        <p:nvSpPr>
          <p:cNvPr id="4" name="Text 0"/>
          <p:cNvSpPr/>
          <p:nvPr/>
        </p:nvSpPr>
        <p:spPr>
          <a:xfrm>
            <a:off x="2473325" y="2508250"/>
            <a:ext cx="7729855" cy="920750"/>
          </a:xfrm>
          <a:prstGeom prst="rect">
            <a:avLst/>
          </a:prstGeom>
          <a:noFill/>
          <a:ln/>
        </p:spPr>
        <p:txBody>
          <a:bodyPr wrap="square" lIns="99695" tIns="49784" rIns="99695" bIns="49784" rtlCol="0" anchor="t">
            <a:spAutoFit/>
          </a:bodyPr>
          <a:lstStyle/>
          <a:p>
            <a:pPr algn="ctr" indent="0" marL="0">
              <a:lnSpc>
                <a:spcPct val="100000"/>
              </a:lnSpc>
              <a:buNone/>
            </a:pPr>
            <a:r>
              <a:rPr lang="en-US" sz="6000" dirty="0">
                <a:solidFill>
                  <a:srgbClr val="FFFFFF"/>
                </a:solidFill>
                <a:latin typeface="MiSans" pitchFamily="34" charset="0"/>
                <a:ea typeface="MiSans" pitchFamily="34" charset="-122"/>
                <a:cs typeface="MiSans" pitchFamily="34" charset="-120"/>
              </a:rPr>
              <a:t>THANK YOU</a:t>
            </a:r>
            <a:endParaRPr lang="en-US" sz="1600" dirty="0"/>
          </a:p>
        </p:txBody>
      </p:sp>
      <p:pic>
        <p:nvPicPr>
          <p:cNvPr id="5" name="Image 2" descr="https://kimi-img.moonshot.cn/pub/slides/slides_tmpl/image/25-09-02-15:08:03-d2r9fkpe3tpg8rchv4h0.png">    </p:cNvPr>
          <p:cNvPicPr>
            <a:picLocks noChangeAspect="1"/>
          </p:cNvPicPr>
          <p:nvPr/>
        </p:nvPicPr>
        <p:blipFill>
          <a:blip r:embed="rId3"/>
          <a:stretch>
            <a:fillRect/>
          </a:stretch>
        </p:blipFill>
        <p:spPr>
          <a:xfrm>
            <a:off x="9304020" y="1044575"/>
            <a:ext cx="2109470" cy="1028700"/>
          </a:xfrm>
          <a:prstGeom prst="rect">
            <a:avLst/>
          </a:prstGeom>
        </p:spPr>
      </p:pic>
      <p:pic>
        <p:nvPicPr>
          <p:cNvPr id="6" name="Image 3" descr="https://kimi-img.moonshot.cn/pub/slides/slides_tmpl/image/25-09-02-15:08:03-d2r9fkpe3tpg8rchv4gg.png">    </p:cNvPr>
          <p:cNvPicPr>
            <a:picLocks noChangeAspect="1"/>
          </p:cNvPicPr>
          <p:nvPr/>
        </p:nvPicPr>
        <p:blipFill>
          <a:blip r:embed="rId4"/>
          <a:stretch>
            <a:fillRect/>
          </a:stretch>
        </p:blipFill>
        <p:spPr>
          <a:xfrm>
            <a:off x="0" y="6670040"/>
            <a:ext cx="12191365" cy="200660"/>
          </a:xfrm>
          <a:prstGeom prst="rect">
            <a:avLst/>
          </a:prstGeom>
        </p:spPr>
      </p:pic>
      <p:pic>
        <p:nvPicPr>
          <p:cNvPr id="7" name="Image 4" descr="https://kimi-img.moonshot.cn/pub/slides/slides_tmpl/image/25-09-02-15:07:43-d2r9ffpe3tpg8rchv410.png">    </p:cNvPr>
          <p:cNvPicPr>
            <a:picLocks noChangeAspect="1"/>
          </p:cNvPicPr>
          <p:nvPr/>
        </p:nvPicPr>
        <p:blipFill>
          <a:blip r:embed="rId5"/>
          <a:stretch>
            <a:fillRect/>
          </a:stretch>
        </p:blipFill>
        <p:spPr>
          <a:xfrm flipH="1" flipV="1">
            <a:off x="10878185" y="0"/>
            <a:ext cx="1323340" cy="2232025"/>
          </a:xfrm>
          <a:prstGeom prst="rect">
            <a:avLst/>
          </a:prstGeom>
        </p:spPr>
      </p:pic>
      <p:pic>
        <p:nvPicPr>
          <p:cNvPr id="8" name="Image 5" descr="https://kimi-img.moonshot.cn/pub/slides/slides_tmpl/image/25-09-02-15:07:43-d2r9ffpe3tpg8rchv410.png">    </p:cNvPr>
          <p:cNvPicPr>
            <a:picLocks noChangeAspect="1"/>
          </p:cNvPicPr>
          <p:nvPr/>
        </p:nvPicPr>
        <p:blipFill>
          <a:blip r:embed="rId6"/>
          <a:stretch>
            <a:fillRect/>
          </a:stretch>
        </p:blipFill>
        <p:spPr>
          <a:xfrm>
            <a:off x="0" y="4625975"/>
            <a:ext cx="1323340" cy="2232025"/>
          </a:xfrm>
          <a:prstGeom prst="rect">
            <a:avLst/>
          </a:prstGeom>
        </p:spPr>
      </p:pic>
      <p:pic>
        <p:nvPicPr>
          <p:cNvPr id="9" name="Image 6" descr="https://kimi-img.moonshot.cn/pub/slides/slides_tmpl/image/25-09-02-15:07:45-d2r9fg9e3tpg8rchv4c0.png">    </p:cNvPr>
          <p:cNvPicPr>
            <a:picLocks noChangeAspect="1"/>
          </p:cNvPicPr>
          <p:nvPr/>
        </p:nvPicPr>
        <p:blipFill>
          <a:blip r:embed="rId7"/>
          <a:stretch>
            <a:fillRect/>
          </a:stretch>
        </p:blipFill>
        <p:spPr>
          <a:xfrm>
            <a:off x="987425" y="3793490"/>
            <a:ext cx="1062355" cy="1069340"/>
          </a:xfrm>
          <a:prstGeom prst="rect">
            <a:avLst/>
          </a:prstGeom>
        </p:spPr>
      </p:pic>
      <p:pic>
        <p:nvPicPr>
          <p:cNvPr id="10" name="Image 7" descr="https://kimi-img.moonshot.cn/pub/slides/slides_tmpl/image/25-09-02-15:07:43-d2r9ffpe3tpg8rchv430.png">    </p:cNvPr>
          <p:cNvPicPr>
            <a:picLocks noChangeAspect="1"/>
          </p:cNvPicPr>
          <p:nvPr/>
        </p:nvPicPr>
        <p:blipFill>
          <a:blip r:embed="rId8"/>
          <a:stretch>
            <a:fillRect/>
          </a:stretch>
        </p:blipFill>
        <p:spPr>
          <a:xfrm>
            <a:off x="3550920" y="4406900"/>
            <a:ext cx="5001260" cy="601980"/>
          </a:xfrm>
          <a:prstGeom prst="rect">
            <a:avLst/>
          </a:prstGeom>
        </p:spPr>
      </p:pic>
      <p:sp>
        <p:nvSpPr>
          <p:cNvPr id="11" name="Text 1"/>
          <p:cNvSpPr/>
          <p:nvPr/>
        </p:nvSpPr>
        <p:spPr>
          <a:xfrm>
            <a:off x="4095780" y="4485799"/>
            <a:ext cx="1999902" cy="523081"/>
          </a:xfrm>
          <a:prstGeom prst="rect">
            <a:avLst/>
          </a:prstGeom>
          <a:noFill/>
          <a:ln/>
        </p:spPr>
        <p:txBody>
          <a:bodyPr wrap="square" lIns="91440" tIns="45720" rIns="91440" bIns="45720" rtlCol="0" anchor="t"/>
          <a:lstStyle/>
          <a:p>
            <a:pPr indent="0" marL="0">
              <a:lnSpc>
                <a:spcPct val="100000"/>
              </a:lnSpc>
              <a:buNone/>
            </a:pPr>
            <a:r>
              <a:rPr lang="en-US" sz="1600" dirty="0">
                <a:solidFill>
                  <a:srgbClr val="192C64"/>
                </a:solidFill>
                <a:latin typeface="MiSans" pitchFamily="34" charset="0"/>
                <a:ea typeface="MiSans" pitchFamily="34" charset="-122"/>
                <a:cs typeface="MiSans" pitchFamily="34" charset="-120"/>
              </a:rPr>
              <a:t>Nguyễn Ngọc Phúc</a:t>
            </a:r>
            <a:endParaRPr lang="en-US" sz="1600" dirty="0"/>
          </a:p>
        </p:txBody>
      </p:sp>
      <p:sp>
        <p:nvSpPr>
          <p:cNvPr id="12" name="Shape 2"/>
          <p:cNvSpPr/>
          <p:nvPr/>
        </p:nvSpPr>
        <p:spPr>
          <a:xfrm>
            <a:off x="3938270" y="4526915"/>
            <a:ext cx="311150" cy="337185"/>
          </a:xfrm>
          <a:custGeom>
            <a:avLst/>
            <a:gdLst/>
            <a:ahLst/>
            <a:cxnLst/>
            <a:rect l="l" t="t" r="r" b="b"/>
            <a:pathLst>
              <a:path w="311150" h="337185">
                <a:moveTo>
                  <a:pt x="156465" y="181551"/>
                </a:moveTo>
                <a:cubicBezTo>
                  <a:pt x="259235" y="181551"/>
                  <a:pt x="295915" y="230017"/>
                  <a:pt x="311150" y="280473"/>
                </a:cubicBezTo>
                <a:cubicBezTo>
                  <a:pt x="319728" y="308910"/>
                  <a:pt x="296936" y="337185"/>
                  <a:pt x="265361" y="337185"/>
                </a:cubicBezTo>
                <a:lnTo>
                  <a:pt x="47610" y="337185"/>
                </a:lnTo>
                <a:cubicBezTo>
                  <a:pt x="16036" y="337185"/>
                  <a:pt x="-6756" y="308910"/>
                  <a:pt x="1821" y="280473"/>
                </a:cubicBezTo>
                <a:cubicBezTo>
                  <a:pt x="17016" y="230017"/>
                  <a:pt x="53696" y="181551"/>
                  <a:pt x="156465" y="181551"/>
                </a:cubicBezTo>
                <a:close/>
                <a:moveTo>
                  <a:pt x="156465" y="0"/>
                </a:moveTo>
                <a:cubicBezTo>
                  <a:pt x="202581" y="0"/>
                  <a:pt x="239955" y="37131"/>
                  <a:pt x="239914" y="82996"/>
                </a:cubicBezTo>
                <a:cubicBezTo>
                  <a:pt x="239914" y="128820"/>
                  <a:pt x="202540" y="165992"/>
                  <a:pt x="156465" y="165992"/>
                </a:cubicBezTo>
                <a:cubicBezTo>
                  <a:pt x="110391" y="165992"/>
                  <a:pt x="73017" y="128820"/>
                  <a:pt x="73017" y="82996"/>
                </a:cubicBezTo>
                <a:cubicBezTo>
                  <a:pt x="73017" y="37131"/>
                  <a:pt x="110391" y="0"/>
                  <a:pt x="156465" y="0"/>
                </a:cubicBezTo>
                <a:close/>
              </a:path>
            </a:pathLst>
          </a:custGeom>
          <a:solidFill>
            <a:srgbClr val="192C64"/>
          </a:solidFill>
          <a:ln/>
        </p:spPr>
      </p:sp>
      <p:sp>
        <p:nvSpPr>
          <p:cNvPr id="13" name="Text 3"/>
          <p:cNvSpPr/>
          <p:nvPr/>
        </p:nvSpPr>
        <p:spPr>
          <a:xfrm>
            <a:off x="3938270" y="4526915"/>
            <a:ext cx="311150" cy="3371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Text 4"/>
          <p:cNvSpPr/>
          <p:nvPr/>
        </p:nvSpPr>
        <p:spPr>
          <a:xfrm>
            <a:off x="6458585" y="4539615"/>
            <a:ext cx="1951990" cy="248841"/>
          </a:xfrm>
          <a:prstGeom prst="rect">
            <a:avLst/>
          </a:prstGeom>
          <a:noFill/>
          <a:ln/>
        </p:spPr>
        <p:txBody>
          <a:bodyPr wrap="square" lIns="91440" tIns="45720" rIns="91440" bIns="45720" rtlCol="0" anchor="t">
            <a:spAutoFit/>
          </a:bodyPr>
          <a:lstStyle/>
          <a:p>
            <a:pPr algn="l" indent="0" marL="0">
              <a:lnSpc>
                <a:spcPct val="100000"/>
              </a:lnSpc>
              <a:buNone/>
            </a:pPr>
            <a:r>
              <a:rPr lang="en-US" sz="1600" dirty="0">
                <a:solidFill>
                  <a:srgbClr val="192C64"/>
                </a:solidFill>
                <a:latin typeface="MiSans" pitchFamily="34" charset="0"/>
                <a:ea typeface="MiSans" pitchFamily="34" charset="-122"/>
                <a:cs typeface="MiSans" pitchFamily="34" charset="-120"/>
              </a:rPr>
              <a:t>2025/08/05</a:t>
            </a:r>
            <a:endParaRPr lang="en-US" sz="1600" dirty="0"/>
          </a:p>
        </p:txBody>
      </p:sp>
      <p:sp>
        <p:nvSpPr>
          <p:cNvPr id="15" name="Shape 5"/>
          <p:cNvSpPr/>
          <p:nvPr/>
        </p:nvSpPr>
        <p:spPr>
          <a:xfrm>
            <a:off x="6095365" y="4534535"/>
            <a:ext cx="354330" cy="328295"/>
          </a:xfrm>
          <a:custGeom>
            <a:avLst/>
            <a:gdLst/>
            <a:ahLst/>
            <a:cxnLst/>
            <a:rect l="l" t="t" r="r" b="b"/>
            <a:pathLst>
              <a:path w="354330" h="328295">
                <a:moveTo>
                  <a:pt x="129745" y="39118"/>
                </a:moveTo>
                <a:lnTo>
                  <a:pt x="225711" y="39118"/>
                </a:lnTo>
                <a:lnTo>
                  <a:pt x="225711" y="64770"/>
                </a:lnTo>
                <a:lnTo>
                  <a:pt x="129745" y="64770"/>
                </a:lnTo>
                <a:close/>
                <a:moveTo>
                  <a:pt x="42131" y="39118"/>
                </a:moveTo>
                <a:lnTo>
                  <a:pt x="94138" y="39118"/>
                </a:lnTo>
                <a:lnTo>
                  <a:pt x="94138" y="64770"/>
                </a:lnTo>
                <a:lnTo>
                  <a:pt x="42131" y="64770"/>
                </a:lnTo>
                <a:cubicBezTo>
                  <a:pt x="32996" y="64770"/>
                  <a:pt x="25611" y="72208"/>
                  <a:pt x="25611" y="81315"/>
                </a:cubicBezTo>
                <a:lnTo>
                  <a:pt x="25611" y="126504"/>
                </a:lnTo>
                <a:lnTo>
                  <a:pt x="328676" y="126504"/>
                </a:lnTo>
                <a:lnTo>
                  <a:pt x="328676" y="81315"/>
                </a:lnTo>
                <a:cubicBezTo>
                  <a:pt x="328676" y="72166"/>
                  <a:pt x="321249" y="64770"/>
                  <a:pt x="312157" y="64770"/>
                </a:cubicBezTo>
                <a:lnTo>
                  <a:pt x="261317" y="64770"/>
                </a:lnTo>
                <a:lnTo>
                  <a:pt x="261317" y="39118"/>
                </a:lnTo>
                <a:lnTo>
                  <a:pt x="312157" y="39118"/>
                </a:lnTo>
                <a:cubicBezTo>
                  <a:pt x="335420" y="39118"/>
                  <a:pt x="354287" y="58015"/>
                  <a:pt x="354330" y="81315"/>
                </a:cubicBezTo>
                <a:lnTo>
                  <a:pt x="354330" y="286098"/>
                </a:lnTo>
                <a:cubicBezTo>
                  <a:pt x="354330" y="309313"/>
                  <a:pt x="335378" y="328295"/>
                  <a:pt x="312199" y="328295"/>
                </a:cubicBezTo>
                <a:lnTo>
                  <a:pt x="42131" y="328295"/>
                </a:lnTo>
                <a:cubicBezTo>
                  <a:pt x="18952" y="328295"/>
                  <a:pt x="0" y="309313"/>
                  <a:pt x="0" y="286098"/>
                </a:cubicBezTo>
                <a:lnTo>
                  <a:pt x="0" y="152155"/>
                </a:lnTo>
                <a:lnTo>
                  <a:pt x="0" y="126504"/>
                </a:lnTo>
                <a:lnTo>
                  <a:pt x="0" y="81315"/>
                </a:lnTo>
                <a:cubicBezTo>
                  <a:pt x="0" y="58015"/>
                  <a:pt x="18867" y="39118"/>
                  <a:pt x="42131" y="39118"/>
                </a:cubicBezTo>
                <a:close/>
                <a:moveTo>
                  <a:pt x="242751" y="0"/>
                </a:moveTo>
                <a:cubicBezTo>
                  <a:pt x="249836" y="0"/>
                  <a:pt x="255556" y="5729"/>
                  <a:pt x="255556" y="12826"/>
                </a:cubicBezTo>
                <a:lnTo>
                  <a:pt x="255556" y="91661"/>
                </a:lnTo>
                <a:cubicBezTo>
                  <a:pt x="255556" y="98758"/>
                  <a:pt x="249836" y="104529"/>
                  <a:pt x="242751" y="104529"/>
                </a:cubicBezTo>
                <a:cubicBezTo>
                  <a:pt x="235665" y="104529"/>
                  <a:pt x="229945" y="98801"/>
                  <a:pt x="229945" y="91704"/>
                </a:cubicBezTo>
                <a:lnTo>
                  <a:pt x="229945" y="12826"/>
                </a:lnTo>
                <a:cubicBezTo>
                  <a:pt x="229945" y="5729"/>
                  <a:pt x="235665" y="0"/>
                  <a:pt x="242751" y="0"/>
                </a:cubicBezTo>
                <a:close/>
                <a:moveTo>
                  <a:pt x="111536" y="0"/>
                </a:moveTo>
                <a:cubicBezTo>
                  <a:pt x="118622" y="0"/>
                  <a:pt x="124342" y="5729"/>
                  <a:pt x="124342" y="12826"/>
                </a:cubicBezTo>
                <a:lnTo>
                  <a:pt x="124342" y="91661"/>
                </a:lnTo>
                <a:cubicBezTo>
                  <a:pt x="124342" y="98758"/>
                  <a:pt x="118622" y="104529"/>
                  <a:pt x="111536" y="104529"/>
                </a:cubicBezTo>
                <a:cubicBezTo>
                  <a:pt x="104451" y="104529"/>
                  <a:pt x="98731" y="98801"/>
                  <a:pt x="98731" y="91704"/>
                </a:cubicBezTo>
                <a:lnTo>
                  <a:pt x="98731" y="12826"/>
                </a:lnTo>
                <a:cubicBezTo>
                  <a:pt x="98731" y="5729"/>
                  <a:pt x="104451" y="0"/>
                  <a:pt x="111536" y="0"/>
                </a:cubicBezTo>
                <a:close/>
              </a:path>
            </a:pathLst>
          </a:custGeom>
          <a:solidFill>
            <a:srgbClr val="192C64"/>
          </a:solidFill>
          <a:ln/>
        </p:spPr>
      </p:sp>
      <p:sp>
        <p:nvSpPr>
          <p:cNvPr id="16" name="Text 6"/>
          <p:cNvSpPr/>
          <p:nvPr/>
        </p:nvSpPr>
        <p:spPr>
          <a:xfrm>
            <a:off x="6095365" y="4534535"/>
            <a:ext cx="354330" cy="328295"/>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C3D3E3"/>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8000"/>
          </a:blip>
          <a:srcRect l="2170" r="2041" t="10337" b="10761"/>
          <a:stretch/>
        </p:blipFill>
        <p:spPr>
          <a:xfrm>
            <a:off x="0" y="0"/>
            <a:ext cx="12191365" cy="6858000"/>
          </a:xfrm>
          <a:prstGeom prst="rect">
            <a:avLst/>
          </a:prstGeom>
        </p:spPr>
      </p:pic>
      <p:pic>
        <p:nvPicPr>
          <p:cNvPr id="3" name="Image 1" descr="https://kimi-img.moonshot.cn/pub/slides/slides_tmpl/image/25-09-02-15:07:44-d2r9fg1e3tpg8rchv460.png">    </p:cNvPr>
          <p:cNvPicPr>
            <a:picLocks noChangeAspect="1"/>
          </p:cNvPicPr>
          <p:nvPr/>
        </p:nvPicPr>
        <p:blipFill>
          <a:blip r:embed="rId2"/>
          <a:stretch>
            <a:fillRect/>
          </a:stretch>
        </p:blipFill>
        <p:spPr>
          <a:xfrm>
            <a:off x="9066530" y="2098675"/>
            <a:ext cx="2519045" cy="3339465"/>
          </a:xfrm>
          <a:prstGeom prst="rect">
            <a:avLst/>
          </a:prstGeom>
        </p:spPr>
      </p:pic>
      <p:pic>
        <p:nvPicPr>
          <p:cNvPr id="4" name="Image 2" descr="https://kimi-img.moonshot.cn/pub/slides/slides_tmpl/image/25-09-02-15:07:44-d2r9fg1e3tpg8rchv460.png">    </p:cNvPr>
          <p:cNvPicPr>
            <a:picLocks noChangeAspect="1"/>
          </p:cNvPicPr>
          <p:nvPr/>
        </p:nvPicPr>
        <p:blipFill>
          <a:blip r:embed="rId3"/>
          <a:stretch>
            <a:fillRect/>
          </a:stretch>
        </p:blipFill>
        <p:spPr>
          <a:xfrm>
            <a:off x="3587115" y="2098675"/>
            <a:ext cx="2519045" cy="3339465"/>
          </a:xfrm>
          <a:prstGeom prst="rect">
            <a:avLst/>
          </a:prstGeom>
        </p:spPr>
      </p:pic>
      <p:pic>
        <p:nvPicPr>
          <p:cNvPr id="5" name="Image 3" descr="https://kimi-img.moonshot.cn/pub/slides/slides_tmpl/image/25-09-02-15:07:44-d2r9fg1e3tpg8rchv470.png">    </p:cNvPr>
          <p:cNvPicPr>
            <a:picLocks noChangeAspect="1"/>
          </p:cNvPicPr>
          <p:nvPr/>
        </p:nvPicPr>
        <p:blipFill>
          <a:blip r:embed="rId4"/>
          <a:stretch>
            <a:fillRect/>
          </a:stretch>
        </p:blipFill>
        <p:spPr>
          <a:xfrm>
            <a:off x="6339840" y="2098675"/>
            <a:ext cx="2519045" cy="3339465"/>
          </a:xfrm>
          <a:prstGeom prst="rect">
            <a:avLst/>
          </a:prstGeom>
        </p:spPr>
      </p:pic>
      <p:pic>
        <p:nvPicPr>
          <p:cNvPr id="6" name="Image 4" descr="https://kimi-img.moonshot.cn/pub/slides/slides_tmpl/image/25-09-02-15:07:44-d2r9fg1e3tpg8rchv470.png">    </p:cNvPr>
          <p:cNvPicPr>
            <a:picLocks noChangeAspect="1"/>
          </p:cNvPicPr>
          <p:nvPr/>
        </p:nvPicPr>
        <p:blipFill>
          <a:blip r:embed="rId5"/>
          <a:stretch>
            <a:fillRect/>
          </a:stretch>
        </p:blipFill>
        <p:spPr>
          <a:xfrm>
            <a:off x="977265" y="2098675"/>
            <a:ext cx="2519045" cy="3339465"/>
          </a:xfrm>
          <a:prstGeom prst="rect">
            <a:avLst/>
          </a:prstGeom>
        </p:spPr>
      </p:pic>
      <p:pic>
        <p:nvPicPr>
          <p:cNvPr id="7" name="Image 5" descr="https://kimi-img.moonshot.cn/pub/slides/slides_tmpl/image/25-09-02-15:07:43-d2r9ffpe3tpg8rchv440.png">    </p:cNvPr>
          <p:cNvPicPr>
            <a:picLocks noChangeAspect="1"/>
          </p:cNvPicPr>
          <p:nvPr/>
        </p:nvPicPr>
        <p:blipFill>
          <a:blip r:embed="rId6"/>
          <a:stretch>
            <a:fillRect/>
          </a:stretch>
        </p:blipFill>
        <p:spPr>
          <a:xfrm>
            <a:off x="1637030" y="2298065"/>
            <a:ext cx="1028700" cy="1028700"/>
          </a:xfrm>
          <a:prstGeom prst="rect">
            <a:avLst/>
          </a:prstGeom>
        </p:spPr>
      </p:pic>
      <p:pic>
        <p:nvPicPr>
          <p:cNvPr id="8" name="Image 6" descr="https://kimi-img.moonshot.cn/pub/slides/slides_tmpl/image/25-09-02-15:07:44-d2r9fg1e3tpg8rchv46g.png">    </p:cNvPr>
          <p:cNvPicPr>
            <a:picLocks noChangeAspect="1"/>
          </p:cNvPicPr>
          <p:nvPr/>
        </p:nvPicPr>
        <p:blipFill>
          <a:blip r:embed="rId7"/>
          <a:srcRect l="0" r="0" t="0" b="0"/>
          <a:stretch/>
        </p:blipFill>
        <p:spPr>
          <a:xfrm>
            <a:off x="4254500" y="2298065"/>
            <a:ext cx="1028700" cy="1028700"/>
          </a:xfrm>
          <a:prstGeom prst="rect">
            <a:avLst/>
          </a:prstGeom>
        </p:spPr>
      </p:pic>
      <p:pic>
        <p:nvPicPr>
          <p:cNvPr id="9" name="Image 7" descr="https://kimi-img.moonshot.cn/pub/slides/slides_tmpl/image/25-09-02-15:07:43-d2r9ffpe3tpg8rchv440.png">    </p:cNvPr>
          <p:cNvPicPr>
            <a:picLocks noChangeAspect="1"/>
          </p:cNvPicPr>
          <p:nvPr/>
        </p:nvPicPr>
        <p:blipFill>
          <a:blip r:embed="rId8"/>
          <a:stretch>
            <a:fillRect/>
          </a:stretch>
        </p:blipFill>
        <p:spPr>
          <a:xfrm>
            <a:off x="6994525" y="2298065"/>
            <a:ext cx="1028700" cy="1028700"/>
          </a:xfrm>
          <a:prstGeom prst="rect">
            <a:avLst/>
          </a:prstGeom>
        </p:spPr>
      </p:pic>
      <p:pic>
        <p:nvPicPr>
          <p:cNvPr id="10" name="Image 8" descr="https://kimi-img.moonshot.cn/pub/slides/slides_tmpl/image/25-09-02-15:07:44-d2r9fg1e3tpg8rchv46g.png">    </p:cNvPr>
          <p:cNvPicPr>
            <a:picLocks noChangeAspect="1"/>
          </p:cNvPicPr>
          <p:nvPr/>
        </p:nvPicPr>
        <p:blipFill>
          <a:blip r:embed="rId9"/>
          <a:srcRect l="0" r="0" t="0" b="0"/>
          <a:stretch/>
        </p:blipFill>
        <p:spPr>
          <a:xfrm>
            <a:off x="9735185" y="2298065"/>
            <a:ext cx="1028700" cy="1028700"/>
          </a:xfrm>
          <a:prstGeom prst="rect">
            <a:avLst/>
          </a:prstGeom>
        </p:spPr>
      </p:pic>
      <p:pic>
        <p:nvPicPr>
          <p:cNvPr id="11" name="Image 9" descr="https://kimi-img.moonshot.cn/pub/slides/slides_tmpl/image/25-09-02-15:07:43-d2r9ffpe3tpg8rchv43g.png">    </p:cNvPr>
          <p:cNvPicPr>
            <a:picLocks noChangeAspect="1"/>
          </p:cNvPicPr>
          <p:nvPr/>
        </p:nvPicPr>
        <p:blipFill>
          <a:blip r:embed="rId10"/>
          <a:stretch>
            <a:fillRect/>
          </a:stretch>
        </p:blipFill>
        <p:spPr>
          <a:xfrm rot="5400000">
            <a:off x="7686675" y="664210"/>
            <a:ext cx="635000" cy="1205865"/>
          </a:xfrm>
          <a:prstGeom prst="rect">
            <a:avLst/>
          </a:prstGeom>
        </p:spPr>
      </p:pic>
      <p:pic>
        <p:nvPicPr>
          <p:cNvPr id="12" name="Image 10" descr="https://kimi-img.moonshot.cn/pub/slides/slides_tmpl/image/25-09-02-15:07:43-d2r9ffpe3tpg8rchv43g.png">    </p:cNvPr>
          <p:cNvPicPr>
            <a:picLocks noChangeAspect="1"/>
          </p:cNvPicPr>
          <p:nvPr/>
        </p:nvPicPr>
        <p:blipFill>
          <a:blip r:embed="rId11"/>
          <a:stretch>
            <a:fillRect/>
          </a:stretch>
        </p:blipFill>
        <p:spPr>
          <a:xfrm flipH="1" rot="16200000">
            <a:off x="3598545" y="664210"/>
            <a:ext cx="635000" cy="1205865"/>
          </a:xfrm>
          <a:prstGeom prst="rect">
            <a:avLst/>
          </a:prstGeom>
        </p:spPr>
      </p:pic>
      <p:sp>
        <p:nvSpPr>
          <p:cNvPr id="13" name="Text 0"/>
          <p:cNvSpPr/>
          <p:nvPr/>
        </p:nvSpPr>
        <p:spPr>
          <a:xfrm>
            <a:off x="4546600" y="969883"/>
            <a:ext cx="3098800" cy="1297781"/>
          </a:xfrm>
          <a:prstGeom prst="rect">
            <a:avLst/>
          </a:prstGeom>
          <a:noFill/>
          <a:ln/>
        </p:spPr>
        <p:txBody>
          <a:bodyPr wrap="square" lIns="0" tIns="0" rIns="0" bIns="0" rtlCol="0" anchor="t">
            <a:spAutoFit/>
          </a:bodyPr>
          <a:lstStyle/>
          <a:p>
            <a:pPr algn="l" indent="0" marL="0">
              <a:lnSpc>
                <a:spcPct val="100000"/>
              </a:lnSpc>
              <a:buNone/>
            </a:pPr>
            <a:r>
              <a:rPr lang="en-US" sz="4000" spc="300" kern="0" dirty="0">
                <a:solidFill>
                  <a:srgbClr val="23212C"/>
                </a:solidFill>
                <a:latin typeface="MiSans" pitchFamily="34" charset="0"/>
                <a:ea typeface="MiSans" pitchFamily="34" charset="-122"/>
                <a:cs typeface="MiSans" pitchFamily="34" charset="-120"/>
              </a:rPr>
              <a:t>CONTENTS</a:t>
            </a:r>
            <a:endParaRPr lang="en-US" sz="1600" dirty="0"/>
          </a:p>
        </p:txBody>
      </p:sp>
      <p:sp>
        <p:nvSpPr>
          <p:cNvPr id="14" name="Text 1"/>
          <p:cNvSpPr/>
          <p:nvPr/>
        </p:nvSpPr>
        <p:spPr>
          <a:xfrm>
            <a:off x="1905953" y="259715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5" name="Text 2"/>
          <p:cNvSpPr/>
          <p:nvPr/>
        </p:nvSpPr>
        <p:spPr>
          <a:xfrm>
            <a:off x="1246505" y="3735705"/>
            <a:ext cx="1909445" cy="303411"/>
          </a:xfrm>
          <a:prstGeom prst="rect">
            <a:avLst/>
          </a:prstGeom>
          <a:noFill/>
          <a:ln/>
        </p:spPr>
        <p:txBody>
          <a:bodyPr wrap="square" lIns="0" tIns="0" rIns="0" bIns="0" rtlCol="0" anchor="t">
            <a:spAutoFit/>
          </a:bodyPr>
          <a:lstStyle/>
          <a:p>
            <a:pPr algn="l" indent="0" marL="0">
              <a:lnSpc>
                <a:spcPct val="100000"/>
              </a:lnSpc>
              <a:buNone/>
            </a:pPr>
            <a:r>
              <a:rPr lang="en-US" sz="2000" dirty="0">
                <a:solidFill>
                  <a:srgbClr val="000000"/>
                </a:solidFill>
                <a:latin typeface="MiSans" pitchFamily="34" charset="0"/>
                <a:ea typeface="MiSans" pitchFamily="34" charset="-122"/>
                <a:cs typeface="MiSans" pitchFamily="34" charset="-120"/>
              </a:rPr>
              <a:t>Menu chính</a:t>
            </a:r>
            <a:endParaRPr lang="en-US" sz="1600" dirty="0"/>
          </a:p>
        </p:txBody>
      </p:sp>
      <p:sp>
        <p:nvSpPr>
          <p:cNvPr id="16" name="Text 3"/>
          <p:cNvSpPr/>
          <p:nvPr/>
        </p:nvSpPr>
        <p:spPr>
          <a:xfrm>
            <a:off x="4523423" y="259715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17" name="Text 4"/>
          <p:cNvSpPr/>
          <p:nvPr/>
        </p:nvSpPr>
        <p:spPr>
          <a:xfrm>
            <a:off x="3729355" y="3735705"/>
            <a:ext cx="2265045" cy="303411"/>
          </a:xfrm>
          <a:prstGeom prst="rect">
            <a:avLst/>
          </a:prstGeom>
          <a:noFill/>
          <a:ln/>
        </p:spPr>
        <p:txBody>
          <a:bodyPr wrap="square" lIns="0" tIns="0" rIns="0" bIns="0" rtlCol="0" anchor="t">
            <a:spAutoFit/>
          </a:bodyPr>
          <a:lstStyle/>
          <a:p>
            <a:pPr algn="l" indent="0" marL="0">
              <a:lnSpc>
                <a:spcPct val="100000"/>
              </a:lnSpc>
              <a:buNone/>
            </a:pPr>
            <a:r>
              <a:rPr lang="en-US" sz="2000" dirty="0">
                <a:solidFill>
                  <a:srgbClr val="000000"/>
                </a:solidFill>
                <a:latin typeface="MiSans" pitchFamily="34" charset="0"/>
                <a:ea typeface="MiSans" pitchFamily="34" charset="-122"/>
                <a:cs typeface="MiSans" pitchFamily="34" charset="-120"/>
              </a:rPr>
              <a:t>Sản phẩm A</a:t>
            </a:r>
            <a:endParaRPr lang="en-US" sz="1600" dirty="0"/>
          </a:p>
        </p:txBody>
      </p:sp>
      <p:sp>
        <p:nvSpPr>
          <p:cNvPr id="18" name="Text 5"/>
          <p:cNvSpPr/>
          <p:nvPr/>
        </p:nvSpPr>
        <p:spPr>
          <a:xfrm>
            <a:off x="7263448" y="259715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000000"/>
                </a:solidFill>
                <a:latin typeface="MiSans" pitchFamily="34" charset="0"/>
                <a:ea typeface="MiSans" pitchFamily="34" charset="-122"/>
                <a:cs typeface="MiSans" pitchFamily="34" charset="-120"/>
              </a:rPr>
              <a:t>03</a:t>
            </a:r>
            <a:endParaRPr lang="en-US" sz="1600" dirty="0"/>
          </a:p>
        </p:txBody>
      </p:sp>
      <p:sp>
        <p:nvSpPr>
          <p:cNvPr id="19" name="Text 6"/>
          <p:cNvSpPr/>
          <p:nvPr/>
        </p:nvSpPr>
        <p:spPr>
          <a:xfrm>
            <a:off x="6468110" y="3735705"/>
            <a:ext cx="2265045" cy="303411"/>
          </a:xfrm>
          <a:prstGeom prst="rect">
            <a:avLst/>
          </a:prstGeom>
          <a:noFill/>
          <a:ln/>
        </p:spPr>
        <p:txBody>
          <a:bodyPr wrap="square" lIns="0" tIns="0" rIns="0" bIns="0" rtlCol="0" anchor="t">
            <a:spAutoFit/>
          </a:bodyPr>
          <a:lstStyle/>
          <a:p>
            <a:pPr algn="l" indent="0" marL="0">
              <a:lnSpc>
                <a:spcPct val="100000"/>
              </a:lnSpc>
              <a:buNone/>
            </a:pPr>
            <a:r>
              <a:rPr lang="en-US" sz="2000" dirty="0">
                <a:solidFill>
                  <a:srgbClr val="000000"/>
                </a:solidFill>
                <a:latin typeface="MiSans" pitchFamily="34" charset="0"/>
                <a:ea typeface="MiSans" pitchFamily="34" charset="-122"/>
                <a:cs typeface="MiSans" pitchFamily="34" charset="-120"/>
              </a:rPr>
              <a:t>Sản phẩm B</a:t>
            </a:r>
            <a:endParaRPr lang="en-US" sz="1600" dirty="0"/>
          </a:p>
        </p:txBody>
      </p:sp>
      <p:sp>
        <p:nvSpPr>
          <p:cNvPr id="20" name="Text 7"/>
          <p:cNvSpPr/>
          <p:nvPr/>
        </p:nvSpPr>
        <p:spPr>
          <a:xfrm>
            <a:off x="10004108" y="259715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FFFFFF"/>
                </a:solidFill>
                <a:latin typeface="MiSans" pitchFamily="34" charset="0"/>
                <a:ea typeface="MiSans" pitchFamily="34" charset="-122"/>
                <a:cs typeface="MiSans" pitchFamily="34" charset="-120"/>
              </a:rPr>
              <a:t>04</a:t>
            </a:r>
            <a:endParaRPr lang="en-US" sz="1600" dirty="0"/>
          </a:p>
        </p:txBody>
      </p:sp>
      <p:sp>
        <p:nvSpPr>
          <p:cNvPr id="21" name="Text 8"/>
          <p:cNvSpPr/>
          <p:nvPr/>
        </p:nvSpPr>
        <p:spPr>
          <a:xfrm>
            <a:off x="9207500" y="3735705"/>
            <a:ext cx="2265045" cy="303411"/>
          </a:xfrm>
          <a:prstGeom prst="rect">
            <a:avLst/>
          </a:prstGeom>
          <a:noFill/>
          <a:ln/>
        </p:spPr>
        <p:txBody>
          <a:bodyPr wrap="square" lIns="0" tIns="0" rIns="0" bIns="0" rtlCol="0" anchor="t">
            <a:spAutoFit/>
          </a:bodyPr>
          <a:lstStyle/>
          <a:p>
            <a:pPr algn="l" indent="0" marL="0">
              <a:lnSpc>
                <a:spcPct val="100000"/>
              </a:lnSpc>
              <a:buNone/>
            </a:pPr>
            <a:r>
              <a:rPr lang="en-US" sz="2000" dirty="0">
                <a:solidFill>
                  <a:srgbClr val="000000"/>
                </a:solidFill>
                <a:latin typeface="MiSans" pitchFamily="34" charset="0"/>
                <a:ea typeface="MiSans" pitchFamily="34" charset="-122"/>
                <a:cs typeface="MiSans" pitchFamily="34" charset="-120"/>
              </a:rPr>
              <a:t>Sản phẩm C</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CF26D"/>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6000"/>
          </a:blip>
          <a:srcRect l="2170" r="2041" t="10337" b="10761"/>
          <a:stretch/>
        </p:blipFill>
        <p:spPr>
          <a:xfrm>
            <a:off x="0" y="0"/>
            <a:ext cx="12191365" cy="6858000"/>
          </a:xfrm>
          <a:prstGeom prst="rect">
            <a:avLst/>
          </a:prstGeom>
        </p:spPr>
      </p:pic>
      <p:sp>
        <p:nvSpPr>
          <p:cNvPr id="3" name="Text 0"/>
          <p:cNvSpPr/>
          <p:nvPr/>
        </p:nvSpPr>
        <p:spPr>
          <a:xfrm>
            <a:off x="4659611" y="1928832"/>
            <a:ext cx="2872142" cy="2137966"/>
          </a:xfrm>
          <a:prstGeom prst="rect">
            <a:avLst/>
          </a:prstGeom>
          <a:noFill/>
          <a:ln/>
        </p:spPr>
        <p:txBody>
          <a:bodyPr wrap="square" lIns="91440" tIns="45720" rIns="91440" bIns="45720" rtlCol="0" anchor="t">
            <a:spAutoFit/>
          </a:bodyPr>
          <a:lstStyle/>
          <a:p>
            <a:pPr algn="ctr" indent="0" marL="0">
              <a:lnSpc>
                <a:spcPct val="100000"/>
              </a:lnSpc>
              <a:buNone/>
            </a:pPr>
            <a:r>
              <a:rPr lang="en-US" sz="13800" dirty="0">
                <a:solidFill>
                  <a:srgbClr val="23212C"/>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2677160" y="4182745"/>
            <a:ext cx="8080375" cy="487561"/>
          </a:xfrm>
          <a:prstGeom prst="rect">
            <a:avLst/>
          </a:prstGeom>
          <a:noFill/>
          <a:ln/>
        </p:spPr>
        <p:txBody>
          <a:bodyPr wrap="square" lIns="0" tIns="0" rIns="0" bIns="0" rtlCol="0" anchor="t">
            <a:spAutoFit/>
          </a:bodyPr>
          <a:lstStyle/>
          <a:p>
            <a:pPr algn="ctr" indent="0" marL="0">
              <a:lnSpc>
                <a:spcPct val="100000"/>
              </a:lnSpc>
              <a:buNone/>
            </a:pPr>
            <a:r>
              <a:rPr lang="en-US" sz="3200" b="1" dirty="0">
                <a:solidFill>
                  <a:srgbClr val="000000"/>
                </a:solidFill>
                <a:latin typeface="MiSans" pitchFamily="34" charset="0"/>
                <a:ea typeface="MiSans" pitchFamily="34" charset="-122"/>
                <a:cs typeface="MiSans" pitchFamily="34" charset="-120"/>
              </a:rPr>
              <a:t>Menu chính</a:t>
            </a:r>
            <a:endParaRPr lang="en-US" sz="1600" dirty="0"/>
          </a:p>
        </p:txBody>
      </p:sp>
      <p:pic>
        <p:nvPicPr>
          <p:cNvPr id="5" name="Image 1" descr="https://kimi-img.moonshot.cn/pub/slides/slides_tmpl/image/25-09-02-15:07:44-d2r9fg1e3tpg8rchv4a0.png">    </p:cNvPr>
          <p:cNvPicPr>
            <a:picLocks noChangeAspect="1"/>
          </p:cNvPicPr>
          <p:nvPr/>
        </p:nvPicPr>
        <p:blipFill>
          <a:blip r:embed="rId2"/>
          <a:srcRect l="21" r="21" t="0" b="0"/>
          <a:stretch/>
        </p:blipFill>
        <p:spPr>
          <a:xfrm rot="5400000">
            <a:off x="1124585" y="4286885"/>
            <a:ext cx="1398905" cy="1506220"/>
          </a:xfrm>
          <a:prstGeom prst="rect">
            <a:avLst/>
          </a:prstGeom>
        </p:spPr>
      </p:pic>
      <p:pic>
        <p:nvPicPr>
          <p:cNvPr id="6" name="Image 2" descr="https://kimi-img.moonshot.cn/pub/slides/slides_tmpl/image/25-09-02-15:07:44-d2r9fg1e3tpg8rchv4a0.png">    </p:cNvPr>
          <p:cNvPicPr>
            <a:picLocks noChangeAspect="1"/>
          </p:cNvPicPr>
          <p:nvPr/>
        </p:nvPicPr>
        <p:blipFill>
          <a:blip r:embed="rId3"/>
          <a:srcRect l="21" r="21" t="0" b="0"/>
          <a:stretch/>
        </p:blipFill>
        <p:spPr>
          <a:xfrm flipH="1" rot="16200000">
            <a:off x="9563735" y="1413510"/>
            <a:ext cx="1398905" cy="15062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23212C"/>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6000"/>
          </a:blip>
          <a:srcRect l="2170" r="2041" t="10337" b="10761"/>
          <a:stretch/>
        </p:blipFill>
        <p:spPr>
          <a:xfrm>
            <a:off x="0" y="0"/>
            <a:ext cx="12191365" cy="6858000"/>
          </a:xfrm>
          <a:prstGeom prst="rect">
            <a:avLst/>
          </a:prstGeom>
        </p:spPr>
      </p:pic>
      <p:sp>
        <p:nvSpPr>
          <p:cNvPr id="3" name="Text 0"/>
          <p:cNvSpPr/>
          <p:nvPr/>
        </p:nvSpPr>
        <p:spPr>
          <a:xfrm>
            <a:off x="332105" y="2537460"/>
            <a:ext cx="2646680" cy="1783080"/>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FFFFFF"/>
                </a:solidFill>
                <a:latin typeface="MiSans" pitchFamily="34" charset="0"/>
                <a:ea typeface="MiSans" pitchFamily="34" charset="-122"/>
                <a:cs typeface="MiSans" pitchFamily="34" charset="-120"/>
              </a:rPr>
              <a:t>Menu chọn sản phẩm</a:t>
            </a:r>
            <a:endParaRPr lang="en-US" sz="1600" dirty="0"/>
          </a:p>
        </p:txBody>
      </p:sp>
      <p:pic>
        <p:nvPicPr>
          <p:cNvPr id="4" name="Image 1" descr="https://kimi-img.moonshot.cn/pub/slides/slides_tmpl/image/25-09-02-15:08:07-d2r9flpe3tpg8rchv4jg.jpg">    </p:cNvPr>
          <p:cNvPicPr>
            <a:picLocks noChangeAspect="1"/>
          </p:cNvPicPr>
          <p:nvPr/>
        </p:nvPicPr>
        <p:blipFill>
          <a:blip r:embed="rId2"/>
          <a:srcRect l="60580" r="13859" t="12595" b="-3827"/>
          <a:stretch/>
        </p:blipFill>
        <p:spPr>
          <a:xfrm>
            <a:off x="2978785" y="0"/>
            <a:ext cx="2023745" cy="6858000"/>
          </a:xfrm>
          <a:prstGeom prst="rect">
            <a:avLst/>
          </a:prstGeom>
        </p:spPr>
      </p:pic>
      <p:pic>
        <p:nvPicPr>
          <p:cNvPr id="5" name="Image 2" descr="https://kimi-img.moonshot.cn/pub/slides/slides_tmpl/image/25-09-02-15:07:43-d2r9ffpe3tpg8rchv440.png">    </p:cNvPr>
          <p:cNvPicPr>
            <a:picLocks noChangeAspect="1"/>
          </p:cNvPicPr>
          <p:nvPr/>
        </p:nvPicPr>
        <p:blipFill>
          <a:blip r:embed="rId3"/>
          <a:stretch>
            <a:fillRect/>
          </a:stretch>
        </p:blipFill>
        <p:spPr>
          <a:xfrm>
            <a:off x="4578350" y="1009650"/>
            <a:ext cx="736600" cy="736600"/>
          </a:xfrm>
          <a:prstGeom prst="rect">
            <a:avLst/>
          </a:prstGeom>
        </p:spPr>
      </p:pic>
      <p:pic>
        <p:nvPicPr>
          <p:cNvPr id="6" name="Image 3" descr="https://kimi-img.moonshot.cn/pub/slides/slides_tmpl/image/25-09-02-15:07:43-d2r9ffpe3tpg8rchv440.png">    </p:cNvPr>
          <p:cNvPicPr>
            <a:picLocks noChangeAspect="1"/>
          </p:cNvPicPr>
          <p:nvPr/>
        </p:nvPicPr>
        <p:blipFill>
          <a:blip r:embed="rId4"/>
          <a:stretch>
            <a:fillRect/>
          </a:stretch>
        </p:blipFill>
        <p:spPr>
          <a:xfrm>
            <a:off x="4578350" y="2973705"/>
            <a:ext cx="736600" cy="736600"/>
          </a:xfrm>
          <a:prstGeom prst="rect">
            <a:avLst/>
          </a:prstGeom>
        </p:spPr>
      </p:pic>
      <p:pic>
        <p:nvPicPr>
          <p:cNvPr id="7" name="Image 4" descr="https://kimi-img.moonshot.cn/pub/slides/slides_tmpl/image/25-09-02-15:07:43-d2r9ffpe3tpg8rchv440.png">    </p:cNvPr>
          <p:cNvPicPr>
            <a:picLocks noChangeAspect="1"/>
          </p:cNvPicPr>
          <p:nvPr/>
        </p:nvPicPr>
        <p:blipFill>
          <a:blip r:embed="rId5"/>
          <a:stretch>
            <a:fillRect/>
          </a:stretch>
        </p:blipFill>
        <p:spPr>
          <a:xfrm>
            <a:off x="4578350" y="5126355"/>
            <a:ext cx="736600" cy="736600"/>
          </a:xfrm>
          <a:prstGeom prst="rect">
            <a:avLst/>
          </a:prstGeom>
        </p:spPr>
      </p:pic>
      <p:pic>
        <p:nvPicPr>
          <p:cNvPr id="8" name="Image 5" descr="https://kimi-img.moonshot.cn/pub/slides/slides_tmpl/image/25-09-02-15:07:44-d2r9fg1e3tpg8rchv450.png">    </p:cNvPr>
          <p:cNvPicPr>
            <a:picLocks noChangeAspect="1"/>
          </p:cNvPicPr>
          <p:nvPr/>
        </p:nvPicPr>
        <p:blipFill>
          <a:blip r:embed="rId6"/>
          <a:stretch>
            <a:fillRect/>
          </a:stretch>
        </p:blipFill>
        <p:spPr>
          <a:xfrm rot="10800000">
            <a:off x="332105" y="1397000"/>
            <a:ext cx="2470785" cy="481965"/>
          </a:xfrm>
          <a:prstGeom prst="rect">
            <a:avLst/>
          </a:prstGeom>
        </p:spPr>
      </p:pic>
      <p:pic>
        <p:nvPicPr>
          <p:cNvPr id="9" name="Image 6" descr="https://kimi-img.moonshot.cn/pub/slides/slides_tmpl/image/25-09-02-15:07:44-d2r9fg1e3tpg8rchv450.png">    </p:cNvPr>
          <p:cNvPicPr>
            <a:picLocks noChangeAspect="1"/>
          </p:cNvPicPr>
          <p:nvPr/>
        </p:nvPicPr>
        <p:blipFill>
          <a:blip r:embed="rId7"/>
          <a:stretch>
            <a:fillRect/>
          </a:stretch>
        </p:blipFill>
        <p:spPr>
          <a:xfrm rot="10800000">
            <a:off x="332105" y="5126355"/>
            <a:ext cx="2470785" cy="481965"/>
          </a:xfrm>
          <a:prstGeom prst="rect">
            <a:avLst/>
          </a:prstGeom>
        </p:spPr>
      </p:pic>
      <p:sp>
        <p:nvSpPr>
          <p:cNvPr id="10" name="Text 1"/>
          <p:cNvSpPr/>
          <p:nvPr/>
        </p:nvSpPr>
        <p:spPr>
          <a:xfrm>
            <a:off x="4701223" y="1155065"/>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1" name="Text 2"/>
          <p:cNvSpPr/>
          <p:nvPr/>
        </p:nvSpPr>
        <p:spPr>
          <a:xfrm>
            <a:off x="5471795" y="513080"/>
            <a:ext cx="613092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ECF170"/>
                </a:solidFill>
                <a:latin typeface="MiSans" pitchFamily="34" charset="0"/>
                <a:ea typeface="MiSans" pitchFamily="34" charset="-122"/>
                <a:cs typeface="MiSans" pitchFamily="34" charset="-120"/>
              </a:rPr>
              <a:t>Sản phẩm A</a:t>
            </a:r>
            <a:endParaRPr lang="en-US" sz="1600" dirty="0"/>
          </a:p>
        </p:txBody>
      </p:sp>
      <p:sp>
        <p:nvSpPr>
          <p:cNvPr id="12" name="Text 3"/>
          <p:cNvSpPr/>
          <p:nvPr/>
        </p:nvSpPr>
        <p:spPr>
          <a:xfrm>
            <a:off x="5369560" y="821055"/>
            <a:ext cx="6334760" cy="128012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Sản phẩm A là lựa chọn lý tưởng cho những ai tìm kiếm giải pháp công nghệ tiên tiến với hiệu suất cao. Nó được thiết kế để đáp ứng nhu cầu của thị trường hiện đại, mang lại hiệu quả vượt trội trong từng ứng dụng thực tế.</a:t>
            </a:r>
            <a:endParaRPr lang="en-US" sz="1600" dirty="0"/>
          </a:p>
        </p:txBody>
      </p:sp>
      <p:sp>
        <p:nvSpPr>
          <p:cNvPr id="13" name="Text 4"/>
          <p:cNvSpPr/>
          <p:nvPr/>
        </p:nvSpPr>
        <p:spPr>
          <a:xfrm>
            <a:off x="4701223" y="311912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4" name="Text 5"/>
          <p:cNvSpPr/>
          <p:nvPr/>
        </p:nvSpPr>
        <p:spPr>
          <a:xfrm>
            <a:off x="5496560" y="2509520"/>
            <a:ext cx="613092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ECF170"/>
                </a:solidFill>
                <a:latin typeface="MiSans" pitchFamily="34" charset="0"/>
                <a:ea typeface="MiSans" pitchFamily="34" charset="-122"/>
                <a:cs typeface="MiSans" pitchFamily="34" charset="-120"/>
              </a:rPr>
              <a:t>Sản phẩm B</a:t>
            </a:r>
            <a:endParaRPr lang="en-US" sz="1600" dirty="0"/>
          </a:p>
        </p:txBody>
      </p:sp>
      <p:sp>
        <p:nvSpPr>
          <p:cNvPr id="15" name="Text 6"/>
          <p:cNvSpPr/>
          <p:nvPr/>
        </p:nvSpPr>
        <p:spPr>
          <a:xfrm>
            <a:off x="5394325" y="2817495"/>
            <a:ext cx="6309360"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Sản phẩm B tập trung vào việc cung cấp giải pháp bền vững và thân thiện với môi trường. Nó phù hợp với các doanh nghiệp và cá nhân quan tâm đến việc giảm thiểu tác động môi trường mà không compromize hiệu quả.</a:t>
            </a:r>
            <a:endParaRPr lang="en-US" sz="1600" dirty="0"/>
          </a:p>
        </p:txBody>
      </p:sp>
      <p:sp>
        <p:nvSpPr>
          <p:cNvPr id="16" name="Text 7"/>
          <p:cNvSpPr/>
          <p:nvPr/>
        </p:nvSpPr>
        <p:spPr>
          <a:xfrm>
            <a:off x="4701223" y="527177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000000"/>
                </a:solidFill>
                <a:latin typeface="MiSans" pitchFamily="34" charset="0"/>
                <a:ea typeface="MiSans" pitchFamily="34" charset="-122"/>
                <a:cs typeface="MiSans" pitchFamily="34" charset="-120"/>
              </a:rPr>
              <a:t>03</a:t>
            </a:r>
            <a:endParaRPr lang="en-US" sz="1600" dirty="0"/>
          </a:p>
        </p:txBody>
      </p:sp>
      <p:sp>
        <p:nvSpPr>
          <p:cNvPr id="17" name="Text 8"/>
          <p:cNvSpPr/>
          <p:nvPr/>
        </p:nvSpPr>
        <p:spPr>
          <a:xfrm>
            <a:off x="5496560" y="4697095"/>
            <a:ext cx="6130925" cy="303411"/>
          </a:xfrm>
          <a:prstGeom prst="rect">
            <a:avLst/>
          </a:prstGeom>
          <a:noFill/>
          <a:ln/>
        </p:spPr>
        <p:txBody>
          <a:bodyPr wrap="square" lIns="0" tIns="0" rIns="0" bIns="0" rtlCol="0" anchor="t">
            <a:spAutoFit/>
          </a:bodyPr>
          <a:lstStyle/>
          <a:p>
            <a:pPr algn="l" indent="0" marL="0">
              <a:lnSpc>
                <a:spcPct val="100000"/>
              </a:lnSpc>
              <a:buNone/>
            </a:pPr>
            <a:r>
              <a:rPr lang="en-US" sz="2000" b="1" spc="110" kern="0" dirty="0">
                <a:solidFill>
                  <a:srgbClr val="ECF170"/>
                </a:solidFill>
                <a:latin typeface="MiSans" pitchFamily="34" charset="0"/>
                <a:ea typeface="MiSans" pitchFamily="34" charset="-122"/>
                <a:cs typeface="MiSans" pitchFamily="34" charset="-120"/>
              </a:rPr>
              <a:t>Sản phẩm C</a:t>
            </a:r>
            <a:endParaRPr lang="en-US" sz="1600" dirty="0"/>
          </a:p>
        </p:txBody>
      </p:sp>
      <p:sp>
        <p:nvSpPr>
          <p:cNvPr id="18" name="Text 9"/>
          <p:cNvSpPr/>
          <p:nvPr/>
        </p:nvSpPr>
        <p:spPr>
          <a:xfrm>
            <a:off x="5394325" y="5005070"/>
            <a:ext cx="6309360"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Sản phẩm C là một bước tiến mới trong ngành công nghiệp. Với thiết kế thông minh và công nghệ mới, nó mở ra nhiều cơ hội cho sự phát triển và mở rộng quy mô kinh doanh của bạn.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ECF26D"/>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6000"/>
          </a:blip>
          <a:srcRect l="2170" r="2041" t="10337" b="10761"/>
          <a:stretch/>
        </p:blipFill>
        <p:spPr>
          <a:xfrm>
            <a:off x="0" y="0"/>
            <a:ext cx="12191365" cy="6858000"/>
          </a:xfrm>
          <a:prstGeom prst="rect">
            <a:avLst/>
          </a:prstGeom>
        </p:spPr>
      </p:pic>
      <p:sp>
        <p:nvSpPr>
          <p:cNvPr id="3" name="Text 0"/>
          <p:cNvSpPr/>
          <p:nvPr/>
        </p:nvSpPr>
        <p:spPr>
          <a:xfrm>
            <a:off x="4659611" y="1928832"/>
            <a:ext cx="2872142" cy="2137966"/>
          </a:xfrm>
          <a:prstGeom prst="rect">
            <a:avLst/>
          </a:prstGeom>
          <a:noFill/>
          <a:ln/>
        </p:spPr>
        <p:txBody>
          <a:bodyPr wrap="square" lIns="91440" tIns="45720" rIns="91440" bIns="45720" rtlCol="0" anchor="t">
            <a:spAutoFit/>
          </a:bodyPr>
          <a:lstStyle/>
          <a:p>
            <a:pPr algn="ctr" indent="0" marL="0">
              <a:lnSpc>
                <a:spcPct val="100000"/>
              </a:lnSpc>
              <a:buNone/>
            </a:pPr>
            <a:r>
              <a:rPr lang="en-US" sz="13800" dirty="0">
                <a:solidFill>
                  <a:srgbClr val="23212C"/>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2677160" y="4182745"/>
            <a:ext cx="8080375" cy="487561"/>
          </a:xfrm>
          <a:prstGeom prst="rect">
            <a:avLst/>
          </a:prstGeom>
          <a:noFill/>
          <a:ln/>
        </p:spPr>
        <p:txBody>
          <a:bodyPr wrap="square" lIns="0" tIns="0" rIns="0" bIns="0" rtlCol="0" anchor="t">
            <a:spAutoFit/>
          </a:bodyPr>
          <a:lstStyle/>
          <a:p>
            <a:pPr algn="ctr" indent="0" marL="0">
              <a:lnSpc>
                <a:spcPct val="100000"/>
              </a:lnSpc>
              <a:buNone/>
            </a:pPr>
            <a:r>
              <a:rPr lang="en-US" sz="3200" b="1" dirty="0">
                <a:solidFill>
                  <a:srgbClr val="000000"/>
                </a:solidFill>
                <a:latin typeface="MiSans" pitchFamily="34" charset="0"/>
                <a:ea typeface="MiSans" pitchFamily="34" charset="-122"/>
                <a:cs typeface="MiSans" pitchFamily="34" charset="-120"/>
              </a:rPr>
              <a:t>Sản phẩm A</a:t>
            </a:r>
            <a:endParaRPr lang="en-US" sz="1600" dirty="0"/>
          </a:p>
        </p:txBody>
      </p:sp>
      <p:pic>
        <p:nvPicPr>
          <p:cNvPr id="5" name="Image 1" descr="https://kimi-img.moonshot.cn/pub/slides/slides_tmpl/image/25-09-02-15:07:44-d2r9fg1e3tpg8rchv4a0.png">    </p:cNvPr>
          <p:cNvPicPr>
            <a:picLocks noChangeAspect="1"/>
          </p:cNvPicPr>
          <p:nvPr/>
        </p:nvPicPr>
        <p:blipFill>
          <a:blip r:embed="rId2"/>
          <a:srcRect l="21" r="21" t="0" b="0"/>
          <a:stretch/>
        </p:blipFill>
        <p:spPr>
          <a:xfrm rot="5400000">
            <a:off x="1124585" y="4286885"/>
            <a:ext cx="1398905" cy="1506220"/>
          </a:xfrm>
          <a:prstGeom prst="rect">
            <a:avLst/>
          </a:prstGeom>
        </p:spPr>
      </p:pic>
      <p:pic>
        <p:nvPicPr>
          <p:cNvPr id="6" name="Image 2" descr="https://kimi-img.moonshot.cn/pub/slides/slides_tmpl/image/25-09-02-15:07:44-d2r9fg1e3tpg8rchv4a0.png">    </p:cNvPr>
          <p:cNvPicPr>
            <a:picLocks noChangeAspect="1"/>
          </p:cNvPicPr>
          <p:nvPr/>
        </p:nvPicPr>
        <p:blipFill>
          <a:blip r:embed="rId3"/>
          <a:srcRect l="21" r="21" t="0" b="0"/>
          <a:stretch/>
        </p:blipFill>
        <p:spPr>
          <a:xfrm flipH="1" rot="16200000">
            <a:off x="9563735" y="1413510"/>
            <a:ext cx="1398905" cy="15062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C3D3E3"/>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8000"/>
          </a:blip>
          <a:srcRect l="2170" r="2041" t="10337" b="10761"/>
          <a:stretch/>
        </p:blipFill>
        <p:spPr>
          <a:xfrm>
            <a:off x="0" y="0"/>
            <a:ext cx="12191365" cy="6858000"/>
          </a:xfrm>
          <a:prstGeom prst="rect">
            <a:avLst/>
          </a:prstGeom>
        </p:spPr>
      </p:pic>
      <p:pic>
        <p:nvPicPr>
          <p:cNvPr id="3" name="Image 1" descr="https://kimi-img.moonshot.cn/pub/slides/slides_tmpl/image/25-09-02-15:08:03-d2r9fkpe3tpg8rchv4fg.png">    </p:cNvPr>
          <p:cNvPicPr>
            <a:picLocks noChangeAspect="1"/>
          </p:cNvPicPr>
          <p:nvPr/>
        </p:nvPicPr>
        <p:blipFill>
          <a:blip r:embed="rId2"/>
          <a:stretch>
            <a:fillRect/>
          </a:stretch>
        </p:blipFill>
        <p:spPr>
          <a:xfrm>
            <a:off x="751205" y="4077335"/>
            <a:ext cx="10633075" cy="1981200"/>
          </a:xfrm>
          <a:prstGeom prst="rect">
            <a:avLst/>
          </a:prstGeom>
        </p:spPr>
      </p:pic>
      <p:pic>
        <p:nvPicPr>
          <p:cNvPr id="4" name="Image 2" descr="https://kimi-img.moonshot.cn/pub/slides/slides_tmpl/image/25-09-02-15:08:03-d2r9fkpe3tpg8rchv4fg.png">    </p:cNvPr>
          <p:cNvPicPr>
            <a:picLocks noChangeAspect="1"/>
          </p:cNvPicPr>
          <p:nvPr/>
        </p:nvPicPr>
        <p:blipFill>
          <a:blip r:embed="rId3"/>
          <a:stretch>
            <a:fillRect/>
          </a:stretch>
        </p:blipFill>
        <p:spPr>
          <a:xfrm>
            <a:off x="751205" y="1745615"/>
            <a:ext cx="10633075" cy="1981200"/>
          </a:xfrm>
          <a:prstGeom prst="rect">
            <a:avLst/>
          </a:prstGeom>
        </p:spPr>
      </p:pic>
      <p:pic>
        <p:nvPicPr>
          <p:cNvPr id="5" name="Image 3" descr="https://kimi-img.moonshot.cn/pub/slides/slides_tmpl/image/25-09-02-15:08:06-d2r9flhe3tpg8rchv4hg.jpg">    </p:cNvPr>
          <p:cNvPicPr>
            <a:picLocks noChangeAspect="1"/>
          </p:cNvPicPr>
          <p:nvPr/>
        </p:nvPicPr>
        <p:blipFill>
          <a:blip r:embed="rId4"/>
          <a:srcRect l="0" r="0" t="19610" b="19610"/>
          <a:stretch/>
        </p:blipFill>
        <p:spPr>
          <a:xfrm>
            <a:off x="968375" y="1889760"/>
            <a:ext cx="2818765" cy="1713230"/>
          </a:xfrm>
          <a:prstGeom prst="rect">
            <a:avLst/>
          </a:prstGeom>
        </p:spPr>
      </p:pic>
      <p:pic>
        <p:nvPicPr>
          <p:cNvPr id="6" name="Image 4" descr="https://kimi-img.moonshot.cn/pub/slides/slides_tmpl/image/25-09-02-15:08:01-d2r9fk9e3tpg8rchv4dg.jpg">    </p:cNvPr>
          <p:cNvPicPr>
            <a:picLocks noChangeAspect="1"/>
          </p:cNvPicPr>
          <p:nvPr/>
        </p:nvPicPr>
        <p:blipFill>
          <a:blip r:embed="rId5"/>
          <a:srcRect l="0" r="0" t="19111" b="19111"/>
          <a:stretch/>
        </p:blipFill>
        <p:spPr>
          <a:xfrm>
            <a:off x="8406130" y="4192905"/>
            <a:ext cx="2757805" cy="1703705"/>
          </a:xfrm>
          <a:prstGeom prst="rect">
            <a:avLst/>
          </a:prstGeom>
        </p:spPr>
      </p:pic>
      <p:sp>
        <p:nvSpPr>
          <p:cNvPr id="7" name="Text 0"/>
          <p:cNvSpPr/>
          <p:nvPr/>
        </p:nvSpPr>
        <p:spPr>
          <a:xfrm>
            <a:off x="576580" y="867410"/>
            <a:ext cx="9575800" cy="833120"/>
          </a:xfrm>
          <a:prstGeom prst="rect">
            <a:avLst/>
          </a:prstGeom>
          <a:noFill/>
          <a:ln/>
        </p:spPr>
        <p:txBody>
          <a:bodyPr wrap="square" lIns="91440" tIns="45720" rIns="91440" bIns="45720" rtlCol="0" anchor="t"/>
          <a:lstStyle/>
          <a:p>
            <a:pPr algn="just" indent="0" marL="0">
              <a:lnSpc>
                <a:spcPct val="100000"/>
              </a:lnSpc>
              <a:buNone/>
            </a:pPr>
            <a:r>
              <a:rPr lang="en-US" sz="3600" b="1" spc="300" kern="0" dirty="0">
                <a:solidFill>
                  <a:srgbClr val="000000"/>
                </a:solidFill>
                <a:latin typeface="MiSans" pitchFamily="34" charset="0"/>
                <a:ea typeface="MiSans" pitchFamily="34" charset="-122"/>
                <a:cs typeface="MiSans" pitchFamily="34" charset="-120"/>
              </a:rPr>
              <a:t>Giới thiệu Sản phẩm A</a:t>
            </a:r>
            <a:endParaRPr lang="en-US" sz="1600" dirty="0"/>
          </a:p>
        </p:txBody>
      </p:sp>
      <p:pic>
        <p:nvPicPr>
          <p:cNvPr id="8" name="Image 5" descr="https://kimi-img.moonshot.cn/pub/slides/slides_tmpl/image/25-09-02-15:07:43-d2r9ffpe3tpg8rchv440.png">    </p:cNvPr>
          <p:cNvPicPr>
            <a:picLocks noChangeAspect="1"/>
          </p:cNvPicPr>
          <p:nvPr/>
        </p:nvPicPr>
        <p:blipFill>
          <a:blip r:embed="rId6"/>
          <a:stretch>
            <a:fillRect/>
          </a:stretch>
        </p:blipFill>
        <p:spPr>
          <a:xfrm>
            <a:off x="10755630" y="1303655"/>
            <a:ext cx="1028700" cy="1028700"/>
          </a:xfrm>
          <a:prstGeom prst="rect">
            <a:avLst/>
          </a:prstGeom>
        </p:spPr>
      </p:pic>
      <p:pic>
        <p:nvPicPr>
          <p:cNvPr id="9" name="Image 6" descr="https://kimi-img.moonshot.cn/pub/slides/slides_tmpl/image/25-09-02-15:07:43-d2r9ffpe3tpg8rchv440.png">    </p:cNvPr>
          <p:cNvPicPr>
            <a:picLocks noChangeAspect="1"/>
          </p:cNvPicPr>
          <p:nvPr/>
        </p:nvPicPr>
        <p:blipFill>
          <a:blip r:embed="rId7"/>
          <a:stretch>
            <a:fillRect/>
          </a:stretch>
        </p:blipFill>
        <p:spPr>
          <a:xfrm>
            <a:off x="7202170" y="3771900"/>
            <a:ext cx="1028700" cy="1028700"/>
          </a:xfrm>
          <a:prstGeom prst="rect">
            <a:avLst/>
          </a:prstGeom>
        </p:spPr>
      </p:pic>
      <p:pic>
        <p:nvPicPr>
          <p:cNvPr id="10" name="Image 7" descr="https://kimi-img.moonshot.cn/pub/slides/slides_tmpl/image/25-09-02-15:07:44-d2r9fg1e3tpg8rchv450.png">    </p:cNvPr>
          <p:cNvPicPr>
            <a:picLocks noChangeAspect="1"/>
          </p:cNvPicPr>
          <p:nvPr/>
        </p:nvPicPr>
        <p:blipFill>
          <a:blip r:embed="rId8"/>
          <a:stretch>
            <a:fillRect/>
          </a:stretch>
        </p:blipFill>
        <p:spPr>
          <a:xfrm rot="5400000">
            <a:off x="-75565" y="2576830"/>
            <a:ext cx="1383030" cy="270510"/>
          </a:xfrm>
          <a:prstGeom prst="rect">
            <a:avLst/>
          </a:prstGeom>
        </p:spPr>
      </p:pic>
      <p:pic>
        <p:nvPicPr>
          <p:cNvPr id="11" name="Image 8" descr="https://kimi-img.moonshot.cn/pub/slides/slides_tmpl/image/25-09-02-15:07:44-d2r9fg1e3tpg8rchv450.png">    </p:cNvPr>
          <p:cNvPicPr>
            <a:picLocks noChangeAspect="1"/>
          </p:cNvPicPr>
          <p:nvPr/>
        </p:nvPicPr>
        <p:blipFill>
          <a:blip r:embed="rId9"/>
          <a:stretch>
            <a:fillRect/>
          </a:stretch>
        </p:blipFill>
        <p:spPr>
          <a:xfrm rot="5400000">
            <a:off x="-75565" y="4957445"/>
            <a:ext cx="1383030" cy="270510"/>
          </a:xfrm>
          <a:prstGeom prst="rect">
            <a:avLst/>
          </a:prstGeom>
        </p:spPr>
      </p:pic>
      <p:sp>
        <p:nvSpPr>
          <p:cNvPr id="12" name="Text 1"/>
          <p:cNvSpPr/>
          <p:nvPr/>
        </p:nvSpPr>
        <p:spPr>
          <a:xfrm>
            <a:off x="11024553" y="1602740"/>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3" name="Text 2"/>
          <p:cNvSpPr/>
          <p:nvPr/>
        </p:nvSpPr>
        <p:spPr>
          <a:xfrm>
            <a:off x="4163695" y="2073910"/>
            <a:ext cx="6591935" cy="303411"/>
          </a:xfrm>
          <a:prstGeom prst="rect">
            <a:avLst/>
          </a:prstGeom>
          <a:noFill/>
          <a:ln/>
        </p:spPr>
        <p:txBody>
          <a:bodyPr wrap="square" lIns="0" tIns="0" rIns="0" bIns="0" rtlCol="0" anchor="t">
            <a:spAutoFit/>
          </a:bodyPr>
          <a:lstStyle/>
          <a:p>
            <a:pPr algn="just" indent="0" marL="0">
              <a:lnSpc>
                <a:spcPct val="100000"/>
              </a:lnSpc>
              <a:buNone/>
            </a:pPr>
            <a:r>
              <a:rPr lang="en-US" sz="2000" b="1" spc="110" kern="0" dirty="0">
                <a:solidFill>
                  <a:srgbClr val="000000"/>
                </a:solidFill>
                <a:latin typeface="MiSans" pitchFamily="34" charset="0"/>
                <a:ea typeface="MiSans" pitchFamily="34" charset="-122"/>
                <a:cs typeface="MiSans" pitchFamily="34" charset="-120"/>
              </a:rPr>
              <a:t>Giới thiệu Sản phẩm A</a:t>
            </a:r>
            <a:endParaRPr lang="en-US" sz="1600" dirty="0"/>
          </a:p>
        </p:txBody>
      </p:sp>
      <p:sp>
        <p:nvSpPr>
          <p:cNvPr id="14" name="Text 3"/>
          <p:cNvSpPr/>
          <p:nvPr/>
        </p:nvSpPr>
        <p:spPr>
          <a:xfrm>
            <a:off x="4111625" y="2395220"/>
            <a:ext cx="7052310"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Sản phẩm A là một bước đột phá trong công nghệ, được thiết kế để mang lại hiệu quả và tiện lợi cho người sử dụng. Với các tính năng tiên tiến, nó giúp giải quyết những thách thức trong công việc và cuộc sống một cách hiệu quả.</a:t>
            </a:r>
            <a:endParaRPr lang="en-US" sz="1600" dirty="0"/>
          </a:p>
        </p:txBody>
      </p:sp>
      <p:sp>
        <p:nvSpPr>
          <p:cNvPr id="15" name="Text 4"/>
          <p:cNvSpPr/>
          <p:nvPr/>
        </p:nvSpPr>
        <p:spPr>
          <a:xfrm>
            <a:off x="7471093" y="4070985"/>
            <a:ext cx="490855" cy="432991"/>
          </a:xfrm>
          <a:prstGeom prst="rect">
            <a:avLst/>
          </a:prstGeom>
          <a:noFill/>
          <a:ln/>
        </p:spPr>
        <p:txBody>
          <a:bodyPr wrap="square" lIns="0" tIns="0" rIns="0" bIns="0" rtlCol="0" anchor="t">
            <a:spAutoFit/>
          </a:bodyPr>
          <a:lstStyle/>
          <a:p>
            <a:pPr algn="ctr" indent="0" marL="0">
              <a:lnSpc>
                <a:spcPct val="100000"/>
              </a:lnSpc>
              <a:buNone/>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6" name="Text 5"/>
          <p:cNvSpPr/>
          <p:nvPr/>
        </p:nvSpPr>
        <p:spPr>
          <a:xfrm>
            <a:off x="1062990" y="4389755"/>
            <a:ext cx="6591935" cy="303411"/>
          </a:xfrm>
          <a:prstGeom prst="rect">
            <a:avLst/>
          </a:prstGeom>
          <a:noFill/>
          <a:ln/>
        </p:spPr>
        <p:txBody>
          <a:bodyPr wrap="square" lIns="0" tIns="0" rIns="0" bIns="0" rtlCol="0" anchor="t">
            <a:spAutoFit/>
          </a:bodyPr>
          <a:lstStyle/>
          <a:p>
            <a:pPr algn="just" indent="0" marL="0">
              <a:lnSpc>
                <a:spcPct val="100000"/>
              </a:lnSpc>
              <a:buNone/>
            </a:pPr>
            <a:r>
              <a:rPr lang="en-US" sz="2000" b="1" spc="110" kern="0" dirty="0">
                <a:solidFill>
                  <a:srgbClr val="000000"/>
                </a:solidFill>
                <a:latin typeface="MiSans" pitchFamily="34" charset="0"/>
                <a:ea typeface="MiSans" pitchFamily="34" charset="-122"/>
                <a:cs typeface="MiSans" pitchFamily="34" charset="-120"/>
              </a:rPr>
              <a:t>Quay lại Menu</a:t>
            </a:r>
            <a:endParaRPr lang="en-US" sz="1600" dirty="0"/>
          </a:p>
        </p:txBody>
      </p:sp>
      <p:sp>
        <p:nvSpPr>
          <p:cNvPr id="17" name="Text 6"/>
          <p:cNvSpPr/>
          <p:nvPr/>
        </p:nvSpPr>
        <p:spPr>
          <a:xfrm>
            <a:off x="986790" y="4734560"/>
            <a:ext cx="7052310" cy="1047115"/>
          </a:xfrm>
          <a:prstGeom prst="rect">
            <a:avLst/>
          </a:prstGeom>
          <a:noFill/>
          <a:ln/>
        </p:spPr>
        <p:txBody>
          <a:bodyPr wrap="square" lIns="91440" tIns="45720" rIns="91440" bIns="45720" rtlCol="0" anchor="t"/>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Quay lại Menu chính để tiếp tục khám phá các sản phẩm khác của công ty.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AF26E"/>
        </a:solidFill>
      </p:bgPr>
    </p:bg>
    <p:spTree>
      <p:nvGrpSpPr>
        <p:cNvPr id="1" name=""/>
        <p:cNvGrpSpPr/>
        <p:nvPr/>
      </p:nvGrpSpPr>
      <p:grpSpPr>
        <a:xfrm>
          <a:off x="0" y="0"/>
          <a:ext cx="0" cy="0"/>
          <a:chOff x="0" y="0"/>
          <a:chExt cx="0" cy="0"/>
        </a:xfrm>
      </p:grpSpPr>
      <p:pic>
        <p:nvPicPr>
          <p:cNvPr id="2" name="Image 0" descr="https://kimi-img.moonshot.cn/pub/slides/slides_tmpl/image/25-09-02-15:08:14-d2r9fnhe3tpg8rchv4m0.jpg">    </p:cNvPr>
          <p:cNvPicPr>
            <a:picLocks noChangeAspect="1"/>
          </p:cNvPicPr>
          <p:nvPr/>
        </p:nvPicPr>
        <p:blipFill>
          <a:blip r:embed="rId1">
            <a:alphaModFix amt="6000"/>
          </a:blip>
          <a:srcRect l="0" r="0" t="21875" b="21875"/>
          <a:stretch/>
        </p:blipFill>
        <p:spPr>
          <a:xfrm>
            <a:off x="0" y="752"/>
            <a:ext cx="12192001" cy="6858000"/>
          </a:xfrm>
          <a:prstGeom prst="rect">
            <a:avLst/>
          </a:prstGeom>
        </p:spPr>
      </p:pic>
      <p:pic>
        <p:nvPicPr>
          <p:cNvPr id="3" name="Image 1" descr="https://kimi-img.moonshot.cn/pub/slides/slides_tmpl/image/25-09-02-15:07:44-d2r9fg1e3tpg8rchv4bg.png">    </p:cNvPr>
          <p:cNvPicPr>
            <a:picLocks noChangeAspect="1"/>
          </p:cNvPicPr>
          <p:nvPr/>
        </p:nvPicPr>
        <p:blipFill>
          <a:blip r:embed="rId2"/>
          <a:stretch>
            <a:fillRect/>
          </a:stretch>
        </p:blipFill>
        <p:spPr>
          <a:xfrm>
            <a:off x="694055" y="1754505"/>
            <a:ext cx="5336540" cy="2132330"/>
          </a:xfrm>
          <a:prstGeom prst="rect">
            <a:avLst/>
          </a:prstGeom>
        </p:spPr>
      </p:pic>
      <p:pic>
        <p:nvPicPr>
          <p:cNvPr id="4" name="Image 2" descr="https://kimi-img.moonshot.cn/pub/slides/slides_tmpl/image/25-09-02-15:08:03-d2r9fkpe3tpg8rchv4g0.png">    </p:cNvPr>
          <p:cNvPicPr>
            <a:picLocks noChangeAspect="1"/>
          </p:cNvPicPr>
          <p:nvPr/>
        </p:nvPicPr>
        <p:blipFill>
          <a:blip r:embed="rId3"/>
          <a:stretch>
            <a:fillRect/>
          </a:stretch>
        </p:blipFill>
        <p:spPr>
          <a:xfrm>
            <a:off x="1520190" y="1480185"/>
            <a:ext cx="3586480" cy="472440"/>
          </a:xfrm>
          <a:prstGeom prst="rect">
            <a:avLst/>
          </a:prstGeom>
        </p:spPr>
      </p:pic>
      <p:sp>
        <p:nvSpPr>
          <p:cNvPr id="5" name="Text 0"/>
          <p:cNvSpPr/>
          <p:nvPr/>
        </p:nvSpPr>
        <p:spPr>
          <a:xfrm>
            <a:off x="542215" y="630866"/>
            <a:ext cx="8152877" cy="833184"/>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000000"/>
                </a:solidFill>
                <a:latin typeface="MiSans" pitchFamily="34" charset="0"/>
                <a:ea typeface="MiSans" pitchFamily="34" charset="-122"/>
                <a:cs typeface="MiSans" pitchFamily="34" charset="-120"/>
              </a:rPr>
              <a:t>Tính năng nổi bật A</a:t>
            </a:r>
            <a:endParaRPr lang="en-US" sz="1600" dirty="0"/>
          </a:p>
        </p:txBody>
      </p:sp>
      <p:sp>
        <p:nvSpPr>
          <p:cNvPr id="6" name="Text 1"/>
          <p:cNvSpPr/>
          <p:nvPr/>
        </p:nvSpPr>
        <p:spPr>
          <a:xfrm>
            <a:off x="23417530" y="1951990"/>
            <a:ext cx="4064000" cy="276225"/>
          </a:xfrm>
          <a:prstGeom prst="rect">
            <a:avLst/>
          </a:prstGeom>
          <a:noFill/>
          <a:ln/>
        </p:spPr>
        <p:txBody>
          <a:bodyPr wrap="square" lIns="91440" tIns="45720" rIns="91440" bIns="45720" rtlCol="0" anchor="t">
            <a:spAutoFit/>
          </a:bodyPr>
          <a:lstStyle/>
          <a:p>
            <a:pPr algn="l" indent="0" marL="0">
              <a:lnSpc>
                <a:spcPct val="100000"/>
              </a:lnSpc>
              <a:buNone/>
            </a:pPr>
            <a:r>
              <a:rPr lang="en-US" sz="1800" dirty="0">
                <a:solidFill>
                  <a:srgbClr val="000000"/>
                </a:solidFill>
                <a:latin typeface="Comic Book" pitchFamily="34" charset="0"/>
                <a:ea typeface="Comic Book" pitchFamily="34" charset="-122"/>
                <a:cs typeface="Comic Book" pitchFamily="34" charset="-120"/>
              </a:rPr>
              <a:t> </a:t>
            </a:r>
            <a:endParaRPr lang="en-US" sz="1600" dirty="0"/>
          </a:p>
        </p:txBody>
      </p:sp>
      <p:pic>
        <p:nvPicPr>
          <p:cNvPr id="7" name="Image 3" descr="https://kimi-img.moonshot.cn/pub/slides/slides_tmpl/image/25-09-02-15:07:44-d2r9fg1e3tpg8rchv4bg.png">    </p:cNvPr>
          <p:cNvPicPr>
            <a:picLocks noChangeAspect="1"/>
          </p:cNvPicPr>
          <p:nvPr/>
        </p:nvPicPr>
        <p:blipFill>
          <a:blip r:embed="rId4"/>
          <a:stretch>
            <a:fillRect/>
          </a:stretch>
        </p:blipFill>
        <p:spPr>
          <a:xfrm>
            <a:off x="6096635" y="1753870"/>
            <a:ext cx="5336540" cy="2132330"/>
          </a:xfrm>
          <a:prstGeom prst="rect">
            <a:avLst/>
          </a:prstGeom>
        </p:spPr>
      </p:pic>
      <p:pic>
        <p:nvPicPr>
          <p:cNvPr id="8" name="Image 4" descr="https://kimi-img.moonshot.cn/pub/slides/slides_tmpl/image/25-09-02-15:08:03-d2r9fkpe3tpg8rchv4g0.png">    </p:cNvPr>
          <p:cNvPicPr>
            <a:picLocks noChangeAspect="1"/>
          </p:cNvPicPr>
          <p:nvPr/>
        </p:nvPicPr>
        <p:blipFill>
          <a:blip r:embed="rId5"/>
          <a:stretch>
            <a:fillRect/>
          </a:stretch>
        </p:blipFill>
        <p:spPr>
          <a:xfrm>
            <a:off x="6922770" y="1479550"/>
            <a:ext cx="3586480" cy="472440"/>
          </a:xfrm>
          <a:prstGeom prst="rect">
            <a:avLst/>
          </a:prstGeom>
        </p:spPr>
      </p:pic>
      <p:pic>
        <p:nvPicPr>
          <p:cNvPr id="9" name="Image 5" descr="https://kimi-img.moonshot.cn/pub/slides/slides_tmpl/image/25-09-02-15:07:44-d2r9fg1e3tpg8rchv4bg.png">    </p:cNvPr>
          <p:cNvPicPr>
            <a:picLocks noChangeAspect="1"/>
          </p:cNvPicPr>
          <p:nvPr/>
        </p:nvPicPr>
        <p:blipFill>
          <a:blip r:embed="rId6"/>
          <a:stretch>
            <a:fillRect/>
          </a:stretch>
        </p:blipFill>
        <p:spPr>
          <a:xfrm>
            <a:off x="641985" y="4316730"/>
            <a:ext cx="5336540" cy="2132330"/>
          </a:xfrm>
          <a:prstGeom prst="rect">
            <a:avLst/>
          </a:prstGeom>
        </p:spPr>
      </p:pic>
      <p:pic>
        <p:nvPicPr>
          <p:cNvPr id="10" name="Image 6" descr="https://kimi-img.moonshot.cn/pub/slides/slides_tmpl/image/25-09-02-15:08:03-d2r9fkpe3tpg8rchv4g0.png">    </p:cNvPr>
          <p:cNvPicPr>
            <a:picLocks noChangeAspect="1"/>
          </p:cNvPicPr>
          <p:nvPr/>
        </p:nvPicPr>
        <p:blipFill>
          <a:blip r:embed="rId7"/>
          <a:stretch>
            <a:fillRect/>
          </a:stretch>
        </p:blipFill>
        <p:spPr>
          <a:xfrm>
            <a:off x="1468120" y="4042410"/>
            <a:ext cx="3586480" cy="472440"/>
          </a:xfrm>
          <a:prstGeom prst="rect">
            <a:avLst/>
          </a:prstGeom>
        </p:spPr>
      </p:pic>
      <p:pic>
        <p:nvPicPr>
          <p:cNvPr id="11" name="Image 7" descr="https://kimi-img.moonshot.cn/pub/slides/slides_tmpl/image/25-09-02-15:07:44-d2r9fg1e3tpg8rchv4bg.png">    </p:cNvPr>
          <p:cNvPicPr>
            <a:picLocks noChangeAspect="1"/>
          </p:cNvPicPr>
          <p:nvPr/>
        </p:nvPicPr>
        <p:blipFill>
          <a:blip r:embed="rId8"/>
          <a:stretch>
            <a:fillRect/>
          </a:stretch>
        </p:blipFill>
        <p:spPr>
          <a:xfrm>
            <a:off x="6044565" y="4316095"/>
            <a:ext cx="5336540" cy="2132330"/>
          </a:xfrm>
          <a:prstGeom prst="rect">
            <a:avLst/>
          </a:prstGeom>
        </p:spPr>
      </p:pic>
      <p:pic>
        <p:nvPicPr>
          <p:cNvPr id="12" name="Image 8" descr="https://kimi-img.moonshot.cn/pub/slides/slides_tmpl/image/25-09-02-15:08:03-d2r9fkpe3tpg8rchv4g0.png">    </p:cNvPr>
          <p:cNvPicPr>
            <a:picLocks noChangeAspect="1"/>
          </p:cNvPicPr>
          <p:nvPr/>
        </p:nvPicPr>
        <p:blipFill>
          <a:blip r:embed="rId9"/>
          <a:stretch>
            <a:fillRect/>
          </a:stretch>
        </p:blipFill>
        <p:spPr>
          <a:xfrm>
            <a:off x="6870700" y="4041775"/>
            <a:ext cx="3586480" cy="472440"/>
          </a:xfrm>
          <a:prstGeom prst="rect">
            <a:avLst/>
          </a:prstGeom>
        </p:spPr>
      </p:pic>
      <p:sp>
        <p:nvSpPr>
          <p:cNvPr id="13" name="Text 2"/>
          <p:cNvSpPr/>
          <p:nvPr/>
        </p:nvSpPr>
        <p:spPr>
          <a:xfrm>
            <a:off x="1758950" y="1576070"/>
            <a:ext cx="3168650" cy="268605"/>
          </a:xfrm>
          <a:prstGeom prst="rect">
            <a:avLst/>
          </a:prstGeom>
          <a:noFill/>
          <a:ln/>
        </p:spPr>
        <p:txBody>
          <a:bodyPr wrap="square" lIns="0" tIns="0" rIns="0" bIns="0" rtlCol="0" anchor="t"/>
          <a:lstStyle/>
          <a:p>
            <a:pPr algn="just" indent="0" marL="0">
              <a:lnSpc>
                <a:spcPct val="100000"/>
              </a:lnSpc>
              <a:buNone/>
            </a:pPr>
            <a:r>
              <a:rPr lang="en-US" sz="1800" b="1" spc="110" kern="0" dirty="0">
                <a:solidFill>
                  <a:srgbClr val="FFFFFF"/>
                </a:solidFill>
                <a:latin typeface="MiSans" pitchFamily="34" charset="0"/>
                <a:ea typeface="MiSans" pitchFamily="34" charset="-122"/>
                <a:cs typeface="MiSans" pitchFamily="34" charset="-120"/>
              </a:rPr>
              <a:t>Tính năng 1</a:t>
            </a:r>
            <a:endParaRPr lang="en-US" sz="1600" dirty="0"/>
          </a:p>
        </p:txBody>
      </p:sp>
      <p:sp>
        <p:nvSpPr>
          <p:cNvPr id="14" name="Text 3"/>
          <p:cNvSpPr/>
          <p:nvPr/>
        </p:nvSpPr>
        <p:spPr>
          <a:xfrm>
            <a:off x="857250" y="2032000"/>
            <a:ext cx="4944110" cy="128012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Tính năng đầu tiên của Sản phẩm A là khả năng tự động hóa cao, giúp giảm thiểu thời gian và công sức của người sử dụng. Nó tự động thực hiện các nhiệm vụ lặp đi lặp lại, đảm bảo hiệu quả và chính xác.</a:t>
            </a:r>
            <a:endParaRPr lang="en-US" sz="1600" dirty="0"/>
          </a:p>
        </p:txBody>
      </p:sp>
      <p:sp>
        <p:nvSpPr>
          <p:cNvPr id="15" name="Text 4"/>
          <p:cNvSpPr/>
          <p:nvPr/>
        </p:nvSpPr>
        <p:spPr>
          <a:xfrm>
            <a:off x="1706880" y="4138295"/>
            <a:ext cx="3168650" cy="268605"/>
          </a:xfrm>
          <a:prstGeom prst="rect">
            <a:avLst/>
          </a:prstGeom>
          <a:noFill/>
          <a:ln/>
        </p:spPr>
        <p:txBody>
          <a:bodyPr wrap="square" lIns="0" tIns="0" rIns="0" bIns="0" rtlCol="0" anchor="t"/>
          <a:lstStyle/>
          <a:p>
            <a:pPr algn="just" indent="0" marL="0">
              <a:lnSpc>
                <a:spcPct val="100000"/>
              </a:lnSpc>
              <a:buNone/>
            </a:pPr>
            <a:r>
              <a:rPr lang="en-US" sz="1800" b="1" spc="110" kern="0" dirty="0">
                <a:solidFill>
                  <a:srgbClr val="FFFFFF"/>
                </a:solidFill>
                <a:latin typeface="MiSans" pitchFamily="34" charset="0"/>
                <a:ea typeface="MiSans" pitchFamily="34" charset="-122"/>
                <a:cs typeface="MiSans" pitchFamily="34" charset="-120"/>
              </a:rPr>
              <a:t>Tính năng 2</a:t>
            </a:r>
            <a:endParaRPr lang="en-US" sz="1600" dirty="0"/>
          </a:p>
        </p:txBody>
      </p:sp>
      <p:sp>
        <p:nvSpPr>
          <p:cNvPr id="16" name="Text 5"/>
          <p:cNvSpPr/>
          <p:nvPr/>
        </p:nvSpPr>
        <p:spPr>
          <a:xfrm>
            <a:off x="805180" y="4594225"/>
            <a:ext cx="4944110" cy="1280120"/>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Tính năng thứ hai là khả năng tích hợp với các hệ thống khác. Sản phẩm A có thể kết nối với các phần mềm và thiết bị hiện có, giúp bạn quản lý công việc một cách liền mạch.</a:t>
            </a:r>
            <a:endParaRPr lang="en-US" sz="1600" dirty="0"/>
          </a:p>
        </p:txBody>
      </p:sp>
      <p:sp>
        <p:nvSpPr>
          <p:cNvPr id="17" name="Text 6"/>
          <p:cNvSpPr/>
          <p:nvPr/>
        </p:nvSpPr>
        <p:spPr>
          <a:xfrm>
            <a:off x="7161530" y="1575435"/>
            <a:ext cx="3168650" cy="268605"/>
          </a:xfrm>
          <a:prstGeom prst="rect">
            <a:avLst/>
          </a:prstGeom>
          <a:noFill/>
          <a:ln/>
        </p:spPr>
        <p:txBody>
          <a:bodyPr wrap="square" lIns="0" tIns="0" rIns="0" bIns="0" rtlCol="0" anchor="t"/>
          <a:lstStyle/>
          <a:p>
            <a:pPr algn="just" indent="0" marL="0">
              <a:lnSpc>
                <a:spcPct val="100000"/>
              </a:lnSpc>
              <a:buNone/>
            </a:pPr>
            <a:r>
              <a:rPr lang="en-US" sz="1800" b="1" spc="110" kern="0" dirty="0">
                <a:solidFill>
                  <a:srgbClr val="FFFFFF"/>
                </a:solidFill>
                <a:latin typeface="MiSans" pitchFamily="34" charset="0"/>
                <a:ea typeface="MiSans" pitchFamily="34" charset="-122"/>
                <a:cs typeface="MiSans" pitchFamily="34" charset="-120"/>
              </a:rPr>
              <a:t>Tính năng 3</a:t>
            </a:r>
            <a:endParaRPr lang="en-US" sz="1600" dirty="0"/>
          </a:p>
        </p:txBody>
      </p:sp>
      <p:sp>
        <p:nvSpPr>
          <p:cNvPr id="18" name="Text 7"/>
          <p:cNvSpPr/>
          <p:nvPr/>
        </p:nvSpPr>
        <p:spPr>
          <a:xfrm>
            <a:off x="6259830" y="2031365"/>
            <a:ext cx="4944110"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Tính năng thứ ba là giao diện người dùng thân thiện. Với thiết kế trực quan, Sản phẩm A giúp người mới sử dụng có thể làm quen và sử dụng hiệu quả ngay từ lần đầu tiên.</a:t>
            </a:r>
            <a:endParaRPr lang="en-US" sz="1600" dirty="0"/>
          </a:p>
        </p:txBody>
      </p:sp>
      <p:sp>
        <p:nvSpPr>
          <p:cNvPr id="19" name="Text 8"/>
          <p:cNvSpPr/>
          <p:nvPr/>
        </p:nvSpPr>
        <p:spPr>
          <a:xfrm>
            <a:off x="7109460" y="4137660"/>
            <a:ext cx="3168650" cy="268605"/>
          </a:xfrm>
          <a:prstGeom prst="rect">
            <a:avLst/>
          </a:prstGeom>
          <a:noFill/>
          <a:ln/>
        </p:spPr>
        <p:txBody>
          <a:bodyPr wrap="square" lIns="0" tIns="0" rIns="0" bIns="0" rtlCol="0" anchor="t"/>
          <a:lstStyle/>
          <a:p>
            <a:pPr algn="just" indent="0" marL="0">
              <a:lnSpc>
                <a:spcPct val="100000"/>
              </a:lnSpc>
              <a:buNone/>
            </a:pPr>
            <a:r>
              <a:rPr lang="en-US" sz="1800" b="1" spc="110" kern="0" dirty="0">
                <a:solidFill>
                  <a:srgbClr val="FFFFFF"/>
                </a:solidFill>
                <a:latin typeface="MiSans" pitchFamily="34" charset="0"/>
                <a:ea typeface="MiSans" pitchFamily="34" charset="-122"/>
                <a:cs typeface="MiSans" pitchFamily="34" charset="-120"/>
              </a:rPr>
              <a:t>Quay lại Menu</a:t>
            </a:r>
            <a:endParaRPr lang="en-US" sz="1600" dirty="0"/>
          </a:p>
        </p:txBody>
      </p:sp>
      <p:sp>
        <p:nvSpPr>
          <p:cNvPr id="20" name="Text 9"/>
          <p:cNvSpPr/>
          <p:nvPr/>
        </p:nvSpPr>
        <p:spPr>
          <a:xfrm>
            <a:off x="6207760" y="4593590"/>
            <a:ext cx="4944110" cy="6399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Quay lại Menu chính để tiếp tục khám phá các sản phẩm khác của công ty.</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ECF26D"/>
        </a:solidFill>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r>
          <p:cNvPicPr>
            <a:picLocks noChangeAspect="1"/>
          </p:cNvPicPr>
          <p:nvPr/>
        </p:nvPicPr>
        <p:blipFill>
          <a:blip r:embed="rId1">
            <a:alphaModFix amt="6000"/>
          </a:blip>
          <a:srcRect l="2170" r="2041" t="10337" b="10761"/>
          <a:stretch/>
        </p:blipFill>
        <p:spPr>
          <a:xfrm>
            <a:off x="0" y="0"/>
            <a:ext cx="12191365" cy="6858000"/>
          </a:xfrm>
          <a:prstGeom prst="rect">
            <a:avLst/>
          </a:prstGeom>
        </p:spPr>
      </p:pic>
      <p:sp>
        <p:nvSpPr>
          <p:cNvPr id="3" name="Text 0"/>
          <p:cNvSpPr/>
          <p:nvPr/>
        </p:nvSpPr>
        <p:spPr>
          <a:xfrm>
            <a:off x="4659611" y="1928832"/>
            <a:ext cx="2872142" cy="2137966"/>
          </a:xfrm>
          <a:prstGeom prst="rect">
            <a:avLst/>
          </a:prstGeom>
          <a:noFill/>
          <a:ln/>
        </p:spPr>
        <p:txBody>
          <a:bodyPr wrap="square" lIns="91440" tIns="45720" rIns="91440" bIns="45720" rtlCol="0" anchor="t">
            <a:spAutoFit/>
          </a:bodyPr>
          <a:lstStyle/>
          <a:p>
            <a:pPr algn="ctr" indent="0" marL="0">
              <a:lnSpc>
                <a:spcPct val="100000"/>
              </a:lnSpc>
              <a:buNone/>
            </a:pPr>
            <a:r>
              <a:rPr lang="en-US" sz="13800" dirty="0">
                <a:solidFill>
                  <a:srgbClr val="23212C"/>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2677160" y="4182745"/>
            <a:ext cx="8080375" cy="487561"/>
          </a:xfrm>
          <a:prstGeom prst="rect">
            <a:avLst/>
          </a:prstGeom>
          <a:noFill/>
          <a:ln/>
        </p:spPr>
        <p:txBody>
          <a:bodyPr wrap="square" lIns="0" tIns="0" rIns="0" bIns="0" rtlCol="0" anchor="t">
            <a:spAutoFit/>
          </a:bodyPr>
          <a:lstStyle/>
          <a:p>
            <a:pPr algn="ctr" indent="0" marL="0">
              <a:lnSpc>
                <a:spcPct val="100000"/>
              </a:lnSpc>
              <a:buNone/>
            </a:pPr>
            <a:r>
              <a:rPr lang="en-US" sz="3200" b="1" dirty="0">
                <a:solidFill>
                  <a:srgbClr val="000000"/>
                </a:solidFill>
                <a:latin typeface="MiSans" pitchFamily="34" charset="0"/>
                <a:ea typeface="MiSans" pitchFamily="34" charset="-122"/>
                <a:cs typeface="MiSans" pitchFamily="34" charset="-120"/>
              </a:rPr>
              <a:t>Sản phẩm B</a:t>
            </a:r>
            <a:endParaRPr lang="en-US" sz="1600" dirty="0"/>
          </a:p>
        </p:txBody>
      </p:sp>
      <p:pic>
        <p:nvPicPr>
          <p:cNvPr id="5" name="Image 1" descr="https://kimi-img.moonshot.cn/pub/slides/slides_tmpl/image/25-09-02-15:07:44-d2r9fg1e3tpg8rchv4a0.png">    </p:cNvPr>
          <p:cNvPicPr>
            <a:picLocks noChangeAspect="1"/>
          </p:cNvPicPr>
          <p:nvPr/>
        </p:nvPicPr>
        <p:blipFill>
          <a:blip r:embed="rId2"/>
          <a:srcRect l="21" r="21" t="0" b="0"/>
          <a:stretch/>
        </p:blipFill>
        <p:spPr>
          <a:xfrm rot="5400000">
            <a:off x="1124585" y="4286885"/>
            <a:ext cx="1398905" cy="1506220"/>
          </a:xfrm>
          <a:prstGeom prst="rect">
            <a:avLst/>
          </a:prstGeom>
        </p:spPr>
      </p:pic>
      <p:pic>
        <p:nvPicPr>
          <p:cNvPr id="6" name="Image 2" descr="https://kimi-img.moonshot.cn/pub/slides/slides_tmpl/image/25-09-02-15:07:44-d2r9fg1e3tpg8rchv4a0.png">    </p:cNvPr>
          <p:cNvPicPr>
            <a:picLocks noChangeAspect="1"/>
          </p:cNvPicPr>
          <p:nvPr/>
        </p:nvPicPr>
        <p:blipFill>
          <a:blip r:embed="rId3"/>
          <a:srcRect l="21" r="21" t="0" b="0"/>
          <a:stretch/>
        </p:blipFill>
        <p:spPr>
          <a:xfrm flipH="1" rot="16200000">
            <a:off x="9563735" y="1413510"/>
            <a:ext cx="1398905" cy="15062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EDECE8"/>
        </a:solidFill>
      </p:bgPr>
    </p:bg>
    <p:spTree>
      <p:nvGrpSpPr>
        <p:cNvPr id="1" name=""/>
        <p:cNvGrpSpPr/>
        <p:nvPr/>
      </p:nvGrpSpPr>
      <p:grpSpPr>
        <a:xfrm>
          <a:off x="0" y="0"/>
          <a:ext cx="0" cy="0"/>
          <a:chOff x="0" y="0"/>
          <a:chExt cx="0" cy="0"/>
        </a:xfrm>
      </p:grpSpPr>
      <p:pic>
        <p:nvPicPr>
          <p:cNvPr id="2" name="Image 0" descr="https://kimi-img.moonshot.cn/pub/slides/slides_tmpl/image/25-09-02-15:08:25-d2r9fq9e3tpg8rchv4ng.jpg">    </p:cNvPr>
          <p:cNvPicPr>
            <a:picLocks noChangeAspect="1"/>
          </p:cNvPicPr>
          <p:nvPr/>
        </p:nvPicPr>
        <p:blipFill>
          <a:blip r:embed="rId1"/>
          <a:srcRect l="0" r="0" t="31464" b="31464"/>
          <a:stretch/>
        </p:blipFill>
        <p:spPr>
          <a:xfrm>
            <a:off x="-7620" y="4131310"/>
            <a:ext cx="12186920" cy="2714625"/>
          </a:xfrm>
          <a:prstGeom prst="rect">
            <a:avLst/>
          </a:prstGeom>
        </p:spPr>
      </p:pic>
      <p:sp>
        <p:nvSpPr>
          <p:cNvPr id="3" name="Text 0"/>
          <p:cNvSpPr/>
          <p:nvPr/>
        </p:nvSpPr>
        <p:spPr>
          <a:xfrm>
            <a:off x="542215" y="867447"/>
            <a:ext cx="8152877" cy="833184"/>
          </a:xfrm>
          <a:prstGeom prst="rect">
            <a:avLst/>
          </a:prstGeom>
          <a:noFill/>
          <a:ln/>
        </p:spPr>
        <p:txBody>
          <a:bodyPr wrap="square" lIns="91440" tIns="45720" rIns="91440" bIns="45720" rtlCol="0" anchor="t"/>
          <a:lstStyle/>
          <a:p>
            <a:pPr algn="l" indent="0" marL="0">
              <a:lnSpc>
                <a:spcPct val="100000"/>
              </a:lnSpc>
              <a:buNone/>
            </a:pPr>
            <a:r>
              <a:rPr lang="en-US" sz="3600" b="1" spc="300" kern="0" dirty="0">
                <a:solidFill>
                  <a:srgbClr val="000000"/>
                </a:solidFill>
                <a:latin typeface="MiSans" pitchFamily="34" charset="0"/>
                <a:ea typeface="MiSans" pitchFamily="34" charset="-122"/>
                <a:cs typeface="MiSans" pitchFamily="34" charset="-120"/>
              </a:rPr>
              <a:t>Giới thiệu Sản phẩm B</a:t>
            </a:r>
            <a:endParaRPr lang="en-US" sz="1600" dirty="0"/>
          </a:p>
        </p:txBody>
      </p:sp>
      <p:pic>
        <p:nvPicPr>
          <p:cNvPr id="4" name="Image 1" descr="https://kimi-img.moonshot.cn/pub/slides/slides_tmpl/image/25-09-02-15:07:44-d2r9fg1e3tpg8rchv47g.png">    </p:cNvPr>
          <p:cNvPicPr>
            <a:picLocks noChangeAspect="1"/>
          </p:cNvPicPr>
          <p:nvPr/>
        </p:nvPicPr>
        <p:blipFill>
          <a:blip r:embed="rId2"/>
          <a:stretch>
            <a:fillRect/>
          </a:stretch>
        </p:blipFill>
        <p:spPr>
          <a:xfrm>
            <a:off x="673100" y="2303780"/>
            <a:ext cx="1398905" cy="1506220"/>
          </a:xfrm>
          <a:prstGeom prst="rect">
            <a:avLst/>
          </a:prstGeom>
        </p:spPr>
      </p:pic>
      <p:pic>
        <p:nvPicPr>
          <p:cNvPr id="5" name="Image 2" descr="https://kimi-img.moonshot.cn/pub/slides/slides_tmpl/image/25-09-02-15:07:44-d2r9fg1e3tpg8rchv450.png">    </p:cNvPr>
          <p:cNvPicPr>
            <a:picLocks noChangeAspect="1"/>
          </p:cNvPicPr>
          <p:nvPr/>
        </p:nvPicPr>
        <p:blipFill>
          <a:blip r:embed="rId3"/>
          <a:stretch>
            <a:fillRect/>
          </a:stretch>
        </p:blipFill>
        <p:spPr>
          <a:xfrm rot="10800000">
            <a:off x="7564120" y="839470"/>
            <a:ext cx="4224020" cy="545465"/>
          </a:xfrm>
          <a:prstGeom prst="rect">
            <a:avLst/>
          </a:prstGeom>
        </p:spPr>
      </p:pic>
      <p:sp>
        <p:nvSpPr>
          <p:cNvPr id="6" name="Text 1"/>
          <p:cNvSpPr/>
          <p:nvPr/>
        </p:nvSpPr>
        <p:spPr>
          <a:xfrm>
            <a:off x="3291840" y="1996440"/>
            <a:ext cx="8236585" cy="303411"/>
          </a:xfrm>
          <a:prstGeom prst="rect">
            <a:avLst/>
          </a:prstGeom>
          <a:noFill/>
          <a:ln/>
        </p:spPr>
        <p:txBody>
          <a:bodyPr wrap="square" lIns="0" tIns="0" rIns="0" bIns="0" rtlCol="0" anchor="t">
            <a:spAutoFit/>
          </a:bodyPr>
          <a:lstStyle/>
          <a:p>
            <a:pPr algn="r" indent="0" marL="0">
              <a:lnSpc>
                <a:spcPct val="100000"/>
              </a:lnSpc>
              <a:buNone/>
            </a:pPr>
            <a:r>
              <a:rPr lang="en-US" sz="2000" b="1" spc="110" kern="0" dirty="0">
                <a:solidFill>
                  <a:srgbClr val="000000"/>
                </a:solidFill>
                <a:latin typeface="MiSans" pitchFamily="34" charset="0"/>
                <a:ea typeface="MiSans" pitchFamily="34" charset="-122"/>
                <a:cs typeface="MiSans" pitchFamily="34" charset="-120"/>
              </a:rPr>
              <a:t>Giới thiệu Sản phẩm B</a:t>
            </a:r>
            <a:endParaRPr lang="en-US" sz="1600" dirty="0"/>
          </a:p>
        </p:txBody>
      </p:sp>
      <p:sp>
        <p:nvSpPr>
          <p:cNvPr id="7" name="Text 2"/>
          <p:cNvSpPr/>
          <p:nvPr/>
        </p:nvSpPr>
        <p:spPr>
          <a:xfrm>
            <a:off x="2364740" y="2391410"/>
            <a:ext cx="9206865" cy="96004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Sản phẩm B là một giải pháp bền vững và thân thiện với môi trường, được thiết kế để giúp doanh nghiệp và cá nhân giảm thiểu tác động đến môi trường. Nó không chỉ có lợi cho môi trường mà còn giúp bạn tiết kiệm chi phí và nâng cao hình ảnh thương hiệu.</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Danh mục sản phẩm công ty</dc:title>
  <dc:subject>Danh mục sản phẩm công ty</dc:subject>
  <dc:creator>Kimi</dc:creator>
  <cp:lastModifiedBy>Kimi</cp:lastModifiedBy>
  <cp:revision>1</cp:revision>
  <dcterms:created xsi:type="dcterms:W3CDTF">2025-10-01T04:56:29Z</dcterms:created>
  <dcterms:modified xsi:type="dcterms:W3CDTF">2025-10-01T04:56:29Z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{"Label":"Danh mục sản phẩm công ty","ContentProducer":"001191110108MACG2KBH8F10000","ProduceID":"d3eb7khl88bvp5sslp50","ReservedCode1":"","ContentPropagator":"001191110108MACG2KBH8F20000","PropagateID":"d3eb7khl88bvp5sslp50","ReservedCode2":""}</vt:lpwstr>
  </property>
</Properties>
</file>